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84" r:id="rId3"/>
    <p:sldId id="256" r:id="rId4"/>
    <p:sldId id="282" r:id="rId5"/>
    <p:sldId id="283" r:id="rId6"/>
    <p:sldId id="260" r:id="rId7"/>
    <p:sldId id="261" r:id="rId8"/>
    <p:sldId id="262" r:id="rId9"/>
  </p:sldIdLst>
  <p:sldSz cx="12192000" cy="6858000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orient="horz" pos="4319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4D7A"/>
    <a:srgbClr val="C8CDC2"/>
    <a:srgbClr val="5396D7"/>
    <a:srgbClr val="C9D8D6"/>
    <a:srgbClr val="CBEB54"/>
    <a:srgbClr val="90B87C"/>
    <a:srgbClr val="4E8885"/>
    <a:srgbClr val="9899C9"/>
    <a:srgbClr val="94B27A"/>
    <a:srgbClr val="9ABD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1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224" y="432"/>
      </p:cViewPr>
      <p:guideLst>
        <p:guide orient="horz" pos="4201"/>
        <p:guide orient="horz" pos="431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3.jp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3DA72-E701-4FD8-A740-D801A9F1B9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714589-8326-4D32-AD32-9B13D57C2D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6C47C-F40E-4445-9FE4-587C46F44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DF033-531F-4375-B3B3-D0856E90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8DBBC-5F5A-4BDD-BA32-A12B264D7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5615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5969-5446-49C1-B01C-92CEF259F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D202B-7049-4512-96C0-99DC1C9E27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DBC13-19D8-4CBD-924A-8B4118973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F6F61-13CB-4BDE-BF7C-500D905F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0D211-0EA1-4AF9-929C-95CDCEF7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34829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DCE64-94A2-4E3C-918D-FDA7809F6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78DEF-4373-40D3-BA1C-29EDC2556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389A6-7FA2-4AEE-9400-0826C020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7C060-D499-4802-A52A-775FD823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28B6B-ACFD-4FEE-8812-B2D3F4BB0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53024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11417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31977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0210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91987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481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03127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10843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24747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65B3-BBD9-4BF9-A40D-40C8235F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E7EBE-4AA1-427C-BC72-996B775B5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20652-591A-40B3-B877-E47FFB2D8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0B309-23D1-42D2-A8CC-CD491616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1922-3FD9-42BF-B185-B7D2A53B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8713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48977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576712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98405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F32D-F36E-4F57-A2D5-054EE390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1AD4F-7B80-4B79-AB9A-6F3911016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66E8C-915F-4BDF-80A2-012F08CA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5AEB8-9228-4EF2-B3F8-61C30DE10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A1105-E2C3-46BD-AB49-6AD3A5AC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2988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2E58-92F8-4EF4-9C9F-F0FA18F73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731AD-5C59-4D5A-8FBD-4579E73A7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60DDC-D78C-43CC-8CD2-7CBEEB375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A2D09-EBA6-48A2-AB23-EBC5E0A6B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C507-57AB-4E33-AC5A-9A825A01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12414-4A40-4F46-98EA-2CB9F9C53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5092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F63D-53F4-42FF-8BE0-ABE1AAB5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B5625-9299-4BA7-A675-9C3B850CA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53C251-46B3-4331-99D7-F44CCCE60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735BB-C555-4C90-B56C-0FD78B068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35CFF5-DAFF-4351-8B8B-F102A5113C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67D176-C8FF-4067-A4AF-A266A031A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23FDC3-8415-4A21-8335-24410C602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D190DF-6EBB-451A-AE6F-7A9EC647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4121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73050-56B1-461D-B5C5-BC9146D9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199F80-F34B-4E1E-8EB1-504898FA9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704405-DE1E-4C07-A412-49C5F223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53B5C-1D56-41EA-9F0F-4235A1C0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29502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2A542-FD6D-4D10-A241-D23C63124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E1B89-444E-4F4E-9FF2-0A94E66CA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E3E2C-B377-4AD2-83A0-8A87C14E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39056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4E890-F0A6-4928-8151-D3DEAA6E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32B28-504F-4CEE-B81E-C7DD7E87C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148440-5C74-4B53-A883-FE8D5E1B0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CA7AF-8EB2-4C61-A8BB-C55FD1D4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AA03E-F51C-4FB6-90E3-B18E89661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C436-6C8E-4C53-83CC-14D32B217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8548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274C-19E7-45AB-BC99-E51633902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CEE8F-0BE4-4B41-B06E-653DFA7DB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E0093-5ABD-4486-A50B-226E85C0A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EC9BC-457A-41C3-9277-ED1BE043C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20699-DA3A-4B21-8932-78812523F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9573E-143F-4EC4-AC24-F9D31D88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21051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8B7828-02F4-4501-AB8C-1DE5B3C2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A5760-0D40-4E9C-9055-489879D9E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3AEB3-A29F-45F6-93B9-32D324952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18E8B-00E5-4263-BE07-8CBA83CEE5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4F1C0-8900-4888-8FA2-F15B69D78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29279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3318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B993980-E8A9-4492-A1ED-4EDE72492CF4}"/>
              </a:ext>
            </a:extLst>
          </p:cNvPr>
          <p:cNvSpPr txBox="1"/>
          <p:nvPr/>
        </p:nvSpPr>
        <p:spPr>
          <a:xfrm>
            <a:off x="-1" y="2813447"/>
            <a:ext cx="1219200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GC-GD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4721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EA05D59-EE08-4D7A-8EA7-1A87BEB2B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1" y="0"/>
            <a:ext cx="118932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16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513179C5-B5B1-41CF-8B58-13D2093C1580}"/>
              </a:ext>
            </a:extLst>
          </p:cNvPr>
          <p:cNvGrpSpPr/>
          <p:nvPr/>
        </p:nvGrpSpPr>
        <p:grpSpPr>
          <a:xfrm>
            <a:off x="0" y="970322"/>
            <a:ext cx="12205732" cy="3921206"/>
            <a:chOff x="0" y="970322"/>
            <a:chExt cx="12205732" cy="3921206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FEA5A1C-EA4D-47C0-98C6-06D5F9B8ED50}"/>
                </a:ext>
              </a:extLst>
            </p:cNvPr>
            <p:cNvSpPr/>
            <p:nvPr/>
          </p:nvSpPr>
          <p:spPr>
            <a:xfrm>
              <a:off x="9189244" y="3960019"/>
              <a:ext cx="719137" cy="273844"/>
            </a:xfrm>
            <a:custGeom>
              <a:avLst/>
              <a:gdLst>
                <a:gd name="connsiteX0" fmla="*/ 14287 w 719137"/>
                <a:gd name="connsiteY0" fmla="*/ 0 h 273844"/>
                <a:gd name="connsiteX1" fmla="*/ 719137 w 719137"/>
                <a:gd name="connsiteY1" fmla="*/ 273844 h 273844"/>
                <a:gd name="connsiteX2" fmla="*/ 192881 w 719137"/>
                <a:gd name="connsiteY2" fmla="*/ 269081 h 273844"/>
                <a:gd name="connsiteX3" fmla="*/ 0 w 719137"/>
                <a:gd name="connsiteY3" fmla="*/ 207169 h 273844"/>
                <a:gd name="connsiteX4" fmla="*/ 14287 w 719137"/>
                <a:gd name="connsiteY4" fmla="*/ 0 h 273844"/>
                <a:gd name="connsiteX0" fmla="*/ 14287 w 719137"/>
                <a:gd name="connsiteY0" fmla="*/ 0 h 273844"/>
                <a:gd name="connsiteX1" fmla="*/ 719137 w 719137"/>
                <a:gd name="connsiteY1" fmla="*/ 273844 h 273844"/>
                <a:gd name="connsiteX2" fmla="*/ 47625 w 719137"/>
                <a:gd name="connsiteY2" fmla="*/ 271462 h 273844"/>
                <a:gd name="connsiteX3" fmla="*/ 0 w 719137"/>
                <a:gd name="connsiteY3" fmla="*/ 207169 h 273844"/>
                <a:gd name="connsiteX4" fmla="*/ 14287 w 719137"/>
                <a:gd name="connsiteY4" fmla="*/ 0 h 27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137" h="273844">
                  <a:moveTo>
                    <a:pt x="14287" y="0"/>
                  </a:moveTo>
                  <a:lnTo>
                    <a:pt x="719137" y="273844"/>
                  </a:lnTo>
                  <a:lnTo>
                    <a:pt x="47625" y="271462"/>
                  </a:lnTo>
                  <a:lnTo>
                    <a:pt x="0" y="207169"/>
                  </a:lnTo>
                  <a:lnTo>
                    <a:pt x="14287" y="0"/>
                  </a:lnTo>
                  <a:close/>
                </a:path>
              </a:pathLst>
            </a:custGeom>
            <a:solidFill>
              <a:srgbClr val="484D7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4B61B4D-5BD7-4859-B6EA-9092C4528443}"/>
                </a:ext>
              </a:extLst>
            </p:cNvPr>
            <p:cNvSpPr/>
            <p:nvPr/>
          </p:nvSpPr>
          <p:spPr>
            <a:xfrm>
              <a:off x="9191625" y="3845719"/>
              <a:ext cx="971550" cy="388144"/>
            </a:xfrm>
            <a:custGeom>
              <a:avLst/>
              <a:gdLst>
                <a:gd name="connsiteX0" fmla="*/ 4762 w 976312"/>
                <a:gd name="connsiteY0" fmla="*/ 0 h 388144"/>
                <a:gd name="connsiteX1" fmla="*/ 976312 w 976312"/>
                <a:gd name="connsiteY1" fmla="*/ 388144 h 388144"/>
                <a:gd name="connsiteX2" fmla="*/ 661987 w 976312"/>
                <a:gd name="connsiteY2" fmla="*/ 388144 h 388144"/>
                <a:gd name="connsiteX3" fmla="*/ 645318 w 976312"/>
                <a:gd name="connsiteY3" fmla="*/ 369094 h 388144"/>
                <a:gd name="connsiteX4" fmla="*/ 0 w 976312"/>
                <a:gd name="connsiteY4" fmla="*/ 147637 h 388144"/>
                <a:gd name="connsiteX5" fmla="*/ 4762 w 976312"/>
                <a:gd name="connsiteY5" fmla="*/ 0 h 388144"/>
                <a:gd name="connsiteX0" fmla="*/ 4762 w 976312"/>
                <a:gd name="connsiteY0" fmla="*/ 0 h 388144"/>
                <a:gd name="connsiteX1" fmla="*/ 976312 w 976312"/>
                <a:gd name="connsiteY1" fmla="*/ 388144 h 388144"/>
                <a:gd name="connsiteX2" fmla="*/ 661987 w 976312"/>
                <a:gd name="connsiteY2" fmla="*/ 388144 h 388144"/>
                <a:gd name="connsiteX3" fmla="*/ 0 w 976312"/>
                <a:gd name="connsiteY3" fmla="*/ 147637 h 388144"/>
                <a:gd name="connsiteX4" fmla="*/ 4762 w 976312"/>
                <a:gd name="connsiteY4" fmla="*/ 0 h 388144"/>
                <a:gd name="connsiteX0" fmla="*/ 4762 w 976312"/>
                <a:gd name="connsiteY0" fmla="*/ 0 h 392907"/>
                <a:gd name="connsiteX1" fmla="*/ 976312 w 976312"/>
                <a:gd name="connsiteY1" fmla="*/ 388144 h 392907"/>
                <a:gd name="connsiteX2" fmla="*/ 535781 w 976312"/>
                <a:gd name="connsiteY2" fmla="*/ 392907 h 392907"/>
                <a:gd name="connsiteX3" fmla="*/ 0 w 976312"/>
                <a:gd name="connsiteY3" fmla="*/ 147637 h 392907"/>
                <a:gd name="connsiteX4" fmla="*/ 4762 w 976312"/>
                <a:gd name="connsiteY4" fmla="*/ 0 h 392907"/>
                <a:gd name="connsiteX0" fmla="*/ 0 w 971550"/>
                <a:gd name="connsiteY0" fmla="*/ 0 h 392907"/>
                <a:gd name="connsiteX1" fmla="*/ 971550 w 971550"/>
                <a:gd name="connsiteY1" fmla="*/ 388144 h 392907"/>
                <a:gd name="connsiteX2" fmla="*/ 531019 w 971550"/>
                <a:gd name="connsiteY2" fmla="*/ 392907 h 392907"/>
                <a:gd name="connsiteX3" fmla="*/ 7144 w 971550"/>
                <a:gd name="connsiteY3" fmla="*/ 195262 h 392907"/>
                <a:gd name="connsiteX4" fmla="*/ 0 w 971550"/>
                <a:gd name="connsiteY4" fmla="*/ 0 h 392907"/>
                <a:gd name="connsiteX0" fmla="*/ 0 w 971550"/>
                <a:gd name="connsiteY0" fmla="*/ 0 h 388144"/>
                <a:gd name="connsiteX1" fmla="*/ 971550 w 971550"/>
                <a:gd name="connsiteY1" fmla="*/ 388144 h 388144"/>
                <a:gd name="connsiteX2" fmla="*/ 330994 w 971550"/>
                <a:gd name="connsiteY2" fmla="*/ 388144 h 388144"/>
                <a:gd name="connsiteX3" fmla="*/ 7144 w 971550"/>
                <a:gd name="connsiteY3" fmla="*/ 195262 h 388144"/>
                <a:gd name="connsiteX4" fmla="*/ 0 w 971550"/>
                <a:gd name="connsiteY4" fmla="*/ 0 h 388144"/>
                <a:gd name="connsiteX0" fmla="*/ 0 w 971550"/>
                <a:gd name="connsiteY0" fmla="*/ 0 h 388144"/>
                <a:gd name="connsiteX1" fmla="*/ 971550 w 971550"/>
                <a:gd name="connsiteY1" fmla="*/ 388144 h 388144"/>
                <a:gd name="connsiteX2" fmla="*/ 330994 w 971550"/>
                <a:gd name="connsiteY2" fmla="*/ 388144 h 388144"/>
                <a:gd name="connsiteX3" fmla="*/ 4763 w 971550"/>
                <a:gd name="connsiteY3" fmla="*/ 233362 h 388144"/>
                <a:gd name="connsiteX4" fmla="*/ 0 w 971550"/>
                <a:gd name="connsiteY4" fmla="*/ 0 h 38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550" h="388144">
                  <a:moveTo>
                    <a:pt x="0" y="0"/>
                  </a:moveTo>
                  <a:lnTo>
                    <a:pt x="971550" y="388144"/>
                  </a:lnTo>
                  <a:lnTo>
                    <a:pt x="330994" y="388144"/>
                  </a:lnTo>
                  <a:lnTo>
                    <a:pt x="4763" y="233362"/>
                  </a:lnTo>
                  <a:cubicBezTo>
                    <a:pt x="3175" y="155575"/>
                    <a:pt x="1588" y="77787"/>
                    <a:pt x="0" y="0"/>
                  </a:cubicBezTo>
                  <a:close/>
                </a:path>
              </a:pathLst>
            </a:custGeom>
            <a:solidFill>
              <a:srgbClr val="C8CDC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DB17E4-A7C7-4B4D-B220-233EA8CCB18A}"/>
                </a:ext>
              </a:extLst>
            </p:cNvPr>
            <p:cNvSpPr/>
            <p:nvPr/>
          </p:nvSpPr>
          <p:spPr>
            <a:xfrm>
              <a:off x="9189245" y="3779044"/>
              <a:ext cx="1169193" cy="457200"/>
            </a:xfrm>
            <a:custGeom>
              <a:avLst/>
              <a:gdLst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885825 w 1166813"/>
                <a:gd name="connsiteY2" fmla="*/ 452437 h 457200"/>
                <a:gd name="connsiteX3" fmla="*/ 445294 w 1166813"/>
                <a:gd name="connsiteY3" fmla="*/ 290512 h 457200"/>
                <a:gd name="connsiteX4" fmla="*/ 95250 w 1166813"/>
                <a:gd name="connsiteY4" fmla="*/ 152400 h 457200"/>
                <a:gd name="connsiteX5" fmla="*/ 4763 w 1166813"/>
                <a:gd name="connsiteY5" fmla="*/ 100012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769144 w 1166813"/>
                <a:gd name="connsiteY2" fmla="*/ 452437 h 457200"/>
                <a:gd name="connsiteX3" fmla="*/ 445294 w 1166813"/>
                <a:gd name="connsiteY3" fmla="*/ 290512 h 457200"/>
                <a:gd name="connsiteX4" fmla="*/ 95250 w 1166813"/>
                <a:gd name="connsiteY4" fmla="*/ 152400 h 457200"/>
                <a:gd name="connsiteX5" fmla="*/ 4763 w 1166813"/>
                <a:gd name="connsiteY5" fmla="*/ 100012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769144 w 1166813"/>
                <a:gd name="connsiteY2" fmla="*/ 452437 h 457200"/>
                <a:gd name="connsiteX3" fmla="*/ 423863 w 1166813"/>
                <a:gd name="connsiteY3" fmla="*/ 309562 h 457200"/>
                <a:gd name="connsiteX4" fmla="*/ 95250 w 1166813"/>
                <a:gd name="connsiteY4" fmla="*/ 152400 h 457200"/>
                <a:gd name="connsiteX5" fmla="*/ 4763 w 1166813"/>
                <a:gd name="connsiteY5" fmla="*/ 100012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752475 w 1166813"/>
                <a:gd name="connsiteY2" fmla="*/ 452437 h 457200"/>
                <a:gd name="connsiteX3" fmla="*/ 423863 w 1166813"/>
                <a:gd name="connsiteY3" fmla="*/ 309562 h 457200"/>
                <a:gd name="connsiteX4" fmla="*/ 95250 w 1166813"/>
                <a:gd name="connsiteY4" fmla="*/ 152400 h 457200"/>
                <a:gd name="connsiteX5" fmla="*/ 4763 w 1166813"/>
                <a:gd name="connsiteY5" fmla="*/ 100012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752475 w 1166813"/>
                <a:gd name="connsiteY2" fmla="*/ 452437 h 457200"/>
                <a:gd name="connsiteX3" fmla="*/ 423863 w 1166813"/>
                <a:gd name="connsiteY3" fmla="*/ 309562 h 457200"/>
                <a:gd name="connsiteX4" fmla="*/ 95250 w 1166813"/>
                <a:gd name="connsiteY4" fmla="*/ 152400 h 457200"/>
                <a:gd name="connsiteX5" fmla="*/ 4763 w 1166813"/>
                <a:gd name="connsiteY5" fmla="*/ 133349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752475 w 1166813"/>
                <a:gd name="connsiteY2" fmla="*/ 452437 h 457200"/>
                <a:gd name="connsiteX3" fmla="*/ 423863 w 1166813"/>
                <a:gd name="connsiteY3" fmla="*/ 309562 h 457200"/>
                <a:gd name="connsiteX4" fmla="*/ 83343 w 1166813"/>
                <a:gd name="connsiteY4" fmla="*/ 173831 h 457200"/>
                <a:gd name="connsiteX5" fmla="*/ 4763 w 1166813"/>
                <a:gd name="connsiteY5" fmla="*/ 133349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592932 w 1166813"/>
                <a:gd name="connsiteY2" fmla="*/ 445294 h 457200"/>
                <a:gd name="connsiteX3" fmla="*/ 423863 w 1166813"/>
                <a:gd name="connsiteY3" fmla="*/ 309562 h 457200"/>
                <a:gd name="connsiteX4" fmla="*/ 83343 w 1166813"/>
                <a:gd name="connsiteY4" fmla="*/ 173831 h 457200"/>
                <a:gd name="connsiteX5" fmla="*/ 4763 w 1166813"/>
                <a:gd name="connsiteY5" fmla="*/ 133349 h 457200"/>
                <a:gd name="connsiteX6" fmla="*/ 0 w 1166813"/>
                <a:gd name="connsiteY6" fmla="*/ 0 h 457200"/>
                <a:gd name="connsiteX0" fmla="*/ 0 w 1166813"/>
                <a:gd name="connsiteY0" fmla="*/ 0 h 457200"/>
                <a:gd name="connsiteX1" fmla="*/ 1166813 w 1166813"/>
                <a:gd name="connsiteY1" fmla="*/ 457200 h 457200"/>
                <a:gd name="connsiteX2" fmla="*/ 592932 w 1166813"/>
                <a:gd name="connsiteY2" fmla="*/ 445294 h 457200"/>
                <a:gd name="connsiteX3" fmla="*/ 361951 w 1166813"/>
                <a:gd name="connsiteY3" fmla="*/ 347662 h 457200"/>
                <a:gd name="connsiteX4" fmla="*/ 83343 w 1166813"/>
                <a:gd name="connsiteY4" fmla="*/ 173831 h 457200"/>
                <a:gd name="connsiteX5" fmla="*/ 4763 w 1166813"/>
                <a:gd name="connsiteY5" fmla="*/ 133349 h 457200"/>
                <a:gd name="connsiteX6" fmla="*/ 0 w 1166813"/>
                <a:gd name="connsiteY6" fmla="*/ 0 h 457200"/>
                <a:gd name="connsiteX0" fmla="*/ 2380 w 1169193"/>
                <a:gd name="connsiteY0" fmla="*/ 0 h 457200"/>
                <a:gd name="connsiteX1" fmla="*/ 1169193 w 1169193"/>
                <a:gd name="connsiteY1" fmla="*/ 457200 h 457200"/>
                <a:gd name="connsiteX2" fmla="*/ 595312 w 1169193"/>
                <a:gd name="connsiteY2" fmla="*/ 445294 h 457200"/>
                <a:gd name="connsiteX3" fmla="*/ 364331 w 1169193"/>
                <a:gd name="connsiteY3" fmla="*/ 347662 h 457200"/>
                <a:gd name="connsiteX4" fmla="*/ 85723 w 1169193"/>
                <a:gd name="connsiteY4" fmla="*/ 173831 h 457200"/>
                <a:gd name="connsiteX5" fmla="*/ 0 w 1169193"/>
                <a:gd name="connsiteY5" fmla="*/ 157161 h 457200"/>
                <a:gd name="connsiteX6" fmla="*/ 2380 w 1169193"/>
                <a:gd name="connsiteY6" fmla="*/ 0 h 457200"/>
                <a:gd name="connsiteX0" fmla="*/ 2380 w 1169193"/>
                <a:gd name="connsiteY0" fmla="*/ 0 h 457200"/>
                <a:gd name="connsiteX1" fmla="*/ 1169193 w 1169193"/>
                <a:gd name="connsiteY1" fmla="*/ 457200 h 457200"/>
                <a:gd name="connsiteX2" fmla="*/ 595312 w 1169193"/>
                <a:gd name="connsiteY2" fmla="*/ 445294 h 457200"/>
                <a:gd name="connsiteX3" fmla="*/ 364331 w 1169193"/>
                <a:gd name="connsiteY3" fmla="*/ 347662 h 457200"/>
                <a:gd name="connsiteX4" fmla="*/ 90485 w 1169193"/>
                <a:gd name="connsiteY4" fmla="*/ 219075 h 457200"/>
                <a:gd name="connsiteX5" fmla="*/ 0 w 1169193"/>
                <a:gd name="connsiteY5" fmla="*/ 157161 h 457200"/>
                <a:gd name="connsiteX6" fmla="*/ 2380 w 1169193"/>
                <a:gd name="connsiteY6" fmla="*/ 0 h 457200"/>
                <a:gd name="connsiteX0" fmla="*/ 2380 w 1169193"/>
                <a:gd name="connsiteY0" fmla="*/ 0 h 457200"/>
                <a:gd name="connsiteX1" fmla="*/ 1169193 w 1169193"/>
                <a:gd name="connsiteY1" fmla="*/ 457200 h 457200"/>
                <a:gd name="connsiteX2" fmla="*/ 595312 w 1169193"/>
                <a:gd name="connsiteY2" fmla="*/ 454819 h 457200"/>
                <a:gd name="connsiteX3" fmla="*/ 364331 w 1169193"/>
                <a:gd name="connsiteY3" fmla="*/ 347662 h 457200"/>
                <a:gd name="connsiteX4" fmla="*/ 90485 w 1169193"/>
                <a:gd name="connsiteY4" fmla="*/ 219075 h 457200"/>
                <a:gd name="connsiteX5" fmla="*/ 0 w 1169193"/>
                <a:gd name="connsiteY5" fmla="*/ 157161 h 457200"/>
                <a:gd name="connsiteX6" fmla="*/ 2380 w 1169193"/>
                <a:gd name="connsiteY6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9193" h="457200">
                  <a:moveTo>
                    <a:pt x="2380" y="0"/>
                  </a:moveTo>
                  <a:lnTo>
                    <a:pt x="1169193" y="457200"/>
                  </a:lnTo>
                  <a:lnTo>
                    <a:pt x="595312" y="454819"/>
                  </a:lnTo>
                  <a:lnTo>
                    <a:pt x="364331" y="347662"/>
                  </a:lnTo>
                  <a:lnTo>
                    <a:pt x="90485" y="219075"/>
                  </a:lnTo>
                  <a:lnTo>
                    <a:pt x="0" y="157161"/>
                  </a:lnTo>
                  <a:cubicBezTo>
                    <a:pt x="793" y="104774"/>
                    <a:pt x="1587" y="52387"/>
                    <a:pt x="2380" y="0"/>
                  </a:cubicBezTo>
                  <a:close/>
                </a:path>
              </a:pathLst>
            </a:custGeom>
            <a:solidFill>
              <a:srgbClr val="5396D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9405EB-8E21-4507-9A3E-36105921A804}"/>
                </a:ext>
              </a:extLst>
            </p:cNvPr>
            <p:cNvSpPr/>
            <p:nvPr/>
          </p:nvSpPr>
          <p:spPr>
            <a:xfrm>
              <a:off x="9191395" y="3679032"/>
              <a:ext cx="1207523" cy="561975"/>
            </a:xfrm>
            <a:custGeom>
              <a:avLst/>
              <a:gdLst>
                <a:gd name="connsiteX0" fmla="*/ 0 w 1207294"/>
                <a:gd name="connsiteY0" fmla="*/ 0 h 540544"/>
                <a:gd name="connsiteX1" fmla="*/ 2381 w 1207294"/>
                <a:gd name="connsiteY1" fmla="*/ 109538 h 540544"/>
                <a:gd name="connsiteX2" fmla="*/ 1207294 w 1207294"/>
                <a:gd name="connsiteY2" fmla="*/ 540544 h 540544"/>
                <a:gd name="connsiteX3" fmla="*/ 1152525 w 1207294"/>
                <a:gd name="connsiteY3" fmla="*/ 407194 h 540544"/>
                <a:gd name="connsiteX4" fmla="*/ 138113 w 1207294"/>
                <a:gd name="connsiteY4" fmla="*/ 38100 h 540544"/>
                <a:gd name="connsiteX5" fmla="*/ 0 w 1207294"/>
                <a:gd name="connsiteY5" fmla="*/ 0 h 540544"/>
                <a:gd name="connsiteX0" fmla="*/ 0 w 1207294"/>
                <a:gd name="connsiteY0" fmla="*/ 0 h 552450"/>
                <a:gd name="connsiteX1" fmla="*/ 2381 w 1207294"/>
                <a:gd name="connsiteY1" fmla="*/ 109538 h 552450"/>
                <a:gd name="connsiteX2" fmla="*/ 1207294 w 1207294"/>
                <a:gd name="connsiteY2" fmla="*/ 552450 h 552450"/>
                <a:gd name="connsiteX3" fmla="*/ 1152525 w 1207294"/>
                <a:gd name="connsiteY3" fmla="*/ 407194 h 552450"/>
                <a:gd name="connsiteX4" fmla="*/ 138113 w 1207294"/>
                <a:gd name="connsiteY4" fmla="*/ 38100 h 552450"/>
                <a:gd name="connsiteX5" fmla="*/ 0 w 1207294"/>
                <a:gd name="connsiteY5" fmla="*/ 0 h 552450"/>
                <a:gd name="connsiteX0" fmla="*/ 0 w 1207294"/>
                <a:gd name="connsiteY0" fmla="*/ 0 h 552450"/>
                <a:gd name="connsiteX1" fmla="*/ 2381 w 1207294"/>
                <a:gd name="connsiteY1" fmla="*/ 109538 h 552450"/>
                <a:gd name="connsiteX2" fmla="*/ 916781 w 1207294"/>
                <a:gd name="connsiteY2" fmla="*/ 445294 h 552450"/>
                <a:gd name="connsiteX3" fmla="*/ 1207294 w 1207294"/>
                <a:gd name="connsiteY3" fmla="*/ 552450 h 552450"/>
                <a:gd name="connsiteX4" fmla="*/ 1152525 w 1207294"/>
                <a:gd name="connsiteY4" fmla="*/ 407194 h 552450"/>
                <a:gd name="connsiteX5" fmla="*/ 138113 w 1207294"/>
                <a:gd name="connsiteY5" fmla="*/ 38100 h 552450"/>
                <a:gd name="connsiteX6" fmla="*/ 0 w 1207294"/>
                <a:gd name="connsiteY6" fmla="*/ 0 h 552450"/>
                <a:gd name="connsiteX0" fmla="*/ 0 w 1207294"/>
                <a:gd name="connsiteY0" fmla="*/ 0 h 552450"/>
                <a:gd name="connsiteX1" fmla="*/ 2381 w 1207294"/>
                <a:gd name="connsiteY1" fmla="*/ 109538 h 552450"/>
                <a:gd name="connsiteX2" fmla="*/ 923925 w 1207294"/>
                <a:gd name="connsiteY2" fmla="*/ 471488 h 552450"/>
                <a:gd name="connsiteX3" fmla="*/ 1207294 w 1207294"/>
                <a:gd name="connsiteY3" fmla="*/ 552450 h 552450"/>
                <a:gd name="connsiteX4" fmla="*/ 1152525 w 1207294"/>
                <a:gd name="connsiteY4" fmla="*/ 407194 h 552450"/>
                <a:gd name="connsiteX5" fmla="*/ 138113 w 1207294"/>
                <a:gd name="connsiteY5" fmla="*/ 38100 h 552450"/>
                <a:gd name="connsiteX6" fmla="*/ 0 w 1207294"/>
                <a:gd name="connsiteY6" fmla="*/ 0 h 552450"/>
                <a:gd name="connsiteX0" fmla="*/ 0 w 1207294"/>
                <a:gd name="connsiteY0" fmla="*/ 0 h 552450"/>
                <a:gd name="connsiteX1" fmla="*/ 2381 w 1207294"/>
                <a:gd name="connsiteY1" fmla="*/ 109538 h 552450"/>
                <a:gd name="connsiteX2" fmla="*/ 923925 w 1207294"/>
                <a:gd name="connsiteY2" fmla="*/ 471488 h 552450"/>
                <a:gd name="connsiteX3" fmla="*/ 1090613 w 1207294"/>
                <a:gd name="connsiteY3" fmla="*/ 514350 h 552450"/>
                <a:gd name="connsiteX4" fmla="*/ 1207294 w 1207294"/>
                <a:gd name="connsiteY4" fmla="*/ 552450 h 552450"/>
                <a:gd name="connsiteX5" fmla="*/ 1152525 w 1207294"/>
                <a:gd name="connsiteY5" fmla="*/ 407194 h 552450"/>
                <a:gd name="connsiteX6" fmla="*/ 138113 w 1207294"/>
                <a:gd name="connsiteY6" fmla="*/ 38100 h 552450"/>
                <a:gd name="connsiteX7" fmla="*/ 0 w 1207294"/>
                <a:gd name="connsiteY7" fmla="*/ 0 h 552450"/>
                <a:gd name="connsiteX0" fmla="*/ 0 w 1207294"/>
                <a:gd name="connsiteY0" fmla="*/ 0 h 554831"/>
                <a:gd name="connsiteX1" fmla="*/ 2381 w 1207294"/>
                <a:gd name="connsiteY1" fmla="*/ 109538 h 554831"/>
                <a:gd name="connsiteX2" fmla="*/ 923925 w 1207294"/>
                <a:gd name="connsiteY2" fmla="*/ 471488 h 554831"/>
                <a:gd name="connsiteX3" fmla="*/ 1145381 w 1207294"/>
                <a:gd name="connsiteY3" fmla="*/ 554831 h 554831"/>
                <a:gd name="connsiteX4" fmla="*/ 1207294 w 1207294"/>
                <a:gd name="connsiteY4" fmla="*/ 552450 h 554831"/>
                <a:gd name="connsiteX5" fmla="*/ 1152525 w 1207294"/>
                <a:gd name="connsiteY5" fmla="*/ 407194 h 554831"/>
                <a:gd name="connsiteX6" fmla="*/ 138113 w 1207294"/>
                <a:gd name="connsiteY6" fmla="*/ 38100 h 554831"/>
                <a:gd name="connsiteX7" fmla="*/ 0 w 1207294"/>
                <a:gd name="connsiteY7" fmla="*/ 0 h 554831"/>
                <a:gd name="connsiteX0" fmla="*/ 0 w 1207294"/>
                <a:gd name="connsiteY0" fmla="*/ 0 h 554831"/>
                <a:gd name="connsiteX1" fmla="*/ 2381 w 1207294"/>
                <a:gd name="connsiteY1" fmla="*/ 126207 h 554831"/>
                <a:gd name="connsiteX2" fmla="*/ 923925 w 1207294"/>
                <a:gd name="connsiteY2" fmla="*/ 471488 h 554831"/>
                <a:gd name="connsiteX3" fmla="*/ 1145381 w 1207294"/>
                <a:gd name="connsiteY3" fmla="*/ 554831 h 554831"/>
                <a:gd name="connsiteX4" fmla="*/ 1207294 w 1207294"/>
                <a:gd name="connsiteY4" fmla="*/ 552450 h 554831"/>
                <a:gd name="connsiteX5" fmla="*/ 1152525 w 1207294"/>
                <a:gd name="connsiteY5" fmla="*/ 407194 h 554831"/>
                <a:gd name="connsiteX6" fmla="*/ 138113 w 1207294"/>
                <a:gd name="connsiteY6" fmla="*/ 38100 h 554831"/>
                <a:gd name="connsiteX7" fmla="*/ 0 w 1207294"/>
                <a:gd name="connsiteY7" fmla="*/ 0 h 554831"/>
                <a:gd name="connsiteX0" fmla="*/ 0 w 1207294"/>
                <a:gd name="connsiteY0" fmla="*/ 0 h 557213"/>
                <a:gd name="connsiteX1" fmla="*/ 2381 w 1207294"/>
                <a:gd name="connsiteY1" fmla="*/ 126207 h 557213"/>
                <a:gd name="connsiteX2" fmla="*/ 923925 w 1207294"/>
                <a:gd name="connsiteY2" fmla="*/ 471488 h 557213"/>
                <a:gd name="connsiteX3" fmla="*/ 1100137 w 1207294"/>
                <a:gd name="connsiteY3" fmla="*/ 557213 h 557213"/>
                <a:gd name="connsiteX4" fmla="*/ 1207294 w 1207294"/>
                <a:gd name="connsiteY4" fmla="*/ 552450 h 557213"/>
                <a:gd name="connsiteX5" fmla="*/ 1152525 w 1207294"/>
                <a:gd name="connsiteY5" fmla="*/ 407194 h 557213"/>
                <a:gd name="connsiteX6" fmla="*/ 138113 w 1207294"/>
                <a:gd name="connsiteY6" fmla="*/ 38100 h 557213"/>
                <a:gd name="connsiteX7" fmla="*/ 0 w 1207294"/>
                <a:gd name="connsiteY7" fmla="*/ 0 h 557213"/>
                <a:gd name="connsiteX0" fmla="*/ 0 w 1207294"/>
                <a:gd name="connsiteY0" fmla="*/ 0 h 557213"/>
                <a:gd name="connsiteX1" fmla="*/ 2381 w 1207294"/>
                <a:gd name="connsiteY1" fmla="*/ 126207 h 557213"/>
                <a:gd name="connsiteX2" fmla="*/ 554831 w 1207294"/>
                <a:gd name="connsiteY2" fmla="*/ 352425 h 557213"/>
                <a:gd name="connsiteX3" fmla="*/ 1100137 w 1207294"/>
                <a:gd name="connsiteY3" fmla="*/ 557213 h 557213"/>
                <a:gd name="connsiteX4" fmla="*/ 1207294 w 1207294"/>
                <a:gd name="connsiteY4" fmla="*/ 552450 h 557213"/>
                <a:gd name="connsiteX5" fmla="*/ 1152525 w 1207294"/>
                <a:gd name="connsiteY5" fmla="*/ 407194 h 557213"/>
                <a:gd name="connsiteX6" fmla="*/ 138113 w 1207294"/>
                <a:gd name="connsiteY6" fmla="*/ 38100 h 557213"/>
                <a:gd name="connsiteX7" fmla="*/ 0 w 1207294"/>
                <a:gd name="connsiteY7" fmla="*/ 0 h 557213"/>
                <a:gd name="connsiteX0" fmla="*/ 0 w 1207294"/>
                <a:gd name="connsiteY0" fmla="*/ 0 h 557213"/>
                <a:gd name="connsiteX1" fmla="*/ 2381 w 1207294"/>
                <a:gd name="connsiteY1" fmla="*/ 126207 h 557213"/>
                <a:gd name="connsiteX2" fmla="*/ 557213 w 1207294"/>
                <a:gd name="connsiteY2" fmla="*/ 347662 h 557213"/>
                <a:gd name="connsiteX3" fmla="*/ 1100137 w 1207294"/>
                <a:gd name="connsiteY3" fmla="*/ 557213 h 557213"/>
                <a:gd name="connsiteX4" fmla="*/ 1207294 w 1207294"/>
                <a:gd name="connsiteY4" fmla="*/ 552450 h 557213"/>
                <a:gd name="connsiteX5" fmla="*/ 1152525 w 1207294"/>
                <a:gd name="connsiteY5" fmla="*/ 407194 h 557213"/>
                <a:gd name="connsiteX6" fmla="*/ 138113 w 1207294"/>
                <a:gd name="connsiteY6" fmla="*/ 38100 h 557213"/>
                <a:gd name="connsiteX7" fmla="*/ 0 w 1207294"/>
                <a:gd name="connsiteY7" fmla="*/ 0 h 557213"/>
                <a:gd name="connsiteX0" fmla="*/ 0 w 1207294"/>
                <a:gd name="connsiteY0" fmla="*/ 0 h 559594"/>
                <a:gd name="connsiteX1" fmla="*/ 2381 w 1207294"/>
                <a:gd name="connsiteY1" fmla="*/ 126207 h 559594"/>
                <a:gd name="connsiteX2" fmla="*/ 557213 w 1207294"/>
                <a:gd name="connsiteY2" fmla="*/ 347662 h 559594"/>
                <a:gd name="connsiteX3" fmla="*/ 1007269 w 1207294"/>
                <a:gd name="connsiteY3" fmla="*/ 559594 h 559594"/>
                <a:gd name="connsiteX4" fmla="*/ 1207294 w 1207294"/>
                <a:gd name="connsiteY4" fmla="*/ 552450 h 559594"/>
                <a:gd name="connsiteX5" fmla="*/ 1152525 w 1207294"/>
                <a:gd name="connsiteY5" fmla="*/ 407194 h 559594"/>
                <a:gd name="connsiteX6" fmla="*/ 138113 w 1207294"/>
                <a:gd name="connsiteY6" fmla="*/ 38100 h 559594"/>
                <a:gd name="connsiteX7" fmla="*/ 0 w 1207294"/>
                <a:gd name="connsiteY7" fmla="*/ 0 h 559594"/>
                <a:gd name="connsiteX0" fmla="*/ 0 w 1207294"/>
                <a:gd name="connsiteY0" fmla="*/ 0 h 559594"/>
                <a:gd name="connsiteX1" fmla="*/ 2381 w 1207294"/>
                <a:gd name="connsiteY1" fmla="*/ 126207 h 559594"/>
                <a:gd name="connsiteX2" fmla="*/ 497682 w 1207294"/>
                <a:gd name="connsiteY2" fmla="*/ 352425 h 559594"/>
                <a:gd name="connsiteX3" fmla="*/ 1007269 w 1207294"/>
                <a:gd name="connsiteY3" fmla="*/ 559594 h 559594"/>
                <a:gd name="connsiteX4" fmla="*/ 1207294 w 1207294"/>
                <a:gd name="connsiteY4" fmla="*/ 552450 h 559594"/>
                <a:gd name="connsiteX5" fmla="*/ 1152525 w 1207294"/>
                <a:gd name="connsiteY5" fmla="*/ 407194 h 559594"/>
                <a:gd name="connsiteX6" fmla="*/ 138113 w 1207294"/>
                <a:gd name="connsiteY6" fmla="*/ 38100 h 559594"/>
                <a:gd name="connsiteX7" fmla="*/ 0 w 1207294"/>
                <a:gd name="connsiteY7" fmla="*/ 0 h 559594"/>
                <a:gd name="connsiteX0" fmla="*/ 0 w 1207294"/>
                <a:gd name="connsiteY0" fmla="*/ 0 h 559594"/>
                <a:gd name="connsiteX1" fmla="*/ 2381 w 1207294"/>
                <a:gd name="connsiteY1" fmla="*/ 126207 h 559594"/>
                <a:gd name="connsiteX2" fmla="*/ 507207 w 1207294"/>
                <a:gd name="connsiteY2" fmla="*/ 340519 h 559594"/>
                <a:gd name="connsiteX3" fmla="*/ 1007269 w 1207294"/>
                <a:gd name="connsiteY3" fmla="*/ 559594 h 559594"/>
                <a:gd name="connsiteX4" fmla="*/ 1207294 w 1207294"/>
                <a:gd name="connsiteY4" fmla="*/ 552450 h 559594"/>
                <a:gd name="connsiteX5" fmla="*/ 1152525 w 1207294"/>
                <a:gd name="connsiteY5" fmla="*/ 407194 h 559594"/>
                <a:gd name="connsiteX6" fmla="*/ 138113 w 1207294"/>
                <a:gd name="connsiteY6" fmla="*/ 38100 h 559594"/>
                <a:gd name="connsiteX7" fmla="*/ 0 w 1207294"/>
                <a:gd name="connsiteY7" fmla="*/ 0 h 559594"/>
                <a:gd name="connsiteX0" fmla="*/ 0 w 1207294"/>
                <a:gd name="connsiteY0" fmla="*/ 0 h 561975"/>
                <a:gd name="connsiteX1" fmla="*/ 2381 w 1207294"/>
                <a:gd name="connsiteY1" fmla="*/ 126207 h 561975"/>
                <a:gd name="connsiteX2" fmla="*/ 507207 w 1207294"/>
                <a:gd name="connsiteY2" fmla="*/ 340519 h 561975"/>
                <a:gd name="connsiteX3" fmla="*/ 816769 w 1207294"/>
                <a:gd name="connsiteY3" fmla="*/ 561975 h 561975"/>
                <a:gd name="connsiteX4" fmla="*/ 1207294 w 1207294"/>
                <a:gd name="connsiteY4" fmla="*/ 552450 h 561975"/>
                <a:gd name="connsiteX5" fmla="*/ 1152525 w 1207294"/>
                <a:gd name="connsiteY5" fmla="*/ 407194 h 561975"/>
                <a:gd name="connsiteX6" fmla="*/ 138113 w 1207294"/>
                <a:gd name="connsiteY6" fmla="*/ 38100 h 561975"/>
                <a:gd name="connsiteX7" fmla="*/ 0 w 1207294"/>
                <a:gd name="connsiteY7" fmla="*/ 0 h 561975"/>
                <a:gd name="connsiteX0" fmla="*/ 0 w 1207294"/>
                <a:gd name="connsiteY0" fmla="*/ 0 h 561975"/>
                <a:gd name="connsiteX1" fmla="*/ 2381 w 1207294"/>
                <a:gd name="connsiteY1" fmla="*/ 126207 h 561975"/>
                <a:gd name="connsiteX2" fmla="*/ 450057 w 1207294"/>
                <a:gd name="connsiteY2" fmla="*/ 388144 h 561975"/>
                <a:gd name="connsiteX3" fmla="*/ 816769 w 1207294"/>
                <a:gd name="connsiteY3" fmla="*/ 561975 h 561975"/>
                <a:gd name="connsiteX4" fmla="*/ 1207294 w 1207294"/>
                <a:gd name="connsiteY4" fmla="*/ 552450 h 561975"/>
                <a:gd name="connsiteX5" fmla="*/ 1152525 w 1207294"/>
                <a:gd name="connsiteY5" fmla="*/ 407194 h 561975"/>
                <a:gd name="connsiteX6" fmla="*/ 138113 w 1207294"/>
                <a:gd name="connsiteY6" fmla="*/ 38100 h 561975"/>
                <a:gd name="connsiteX7" fmla="*/ 0 w 1207294"/>
                <a:gd name="connsiteY7" fmla="*/ 0 h 561975"/>
                <a:gd name="connsiteX0" fmla="*/ 0 w 1207294"/>
                <a:gd name="connsiteY0" fmla="*/ 0 h 561975"/>
                <a:gd name="connsiteX1" fmla="*/ 2381 w 1207294"/>
                <a:gd name="connsiteY1" fmla="*/ 126207 h 561975"/>
                <a:gd name="connsiteX2" fmla="*/ 452438 w 1207294"/>
                <a:gd name="connsiteY2" fmla="*/ 383382 h 561975"/>
                <a:gd name="connsiteX3" fmla="*/ 816769 w 1207294"/>
                <a:gd name="connsiteY3" fmla="*/ 561975 h 561975"/>
                <a:gd name="connsiteX4" fmla="*/ 1207294 w 1207294"/>
                <a:gd name="connsiteY4" fmla="*/ 552450 h 561975"/>
                <a:gd name="connsiteX5" fmla="*/ 1152525 w 1207294"/>
                <a:gd name="connsiteY5" fmla="*/ 407194 h 561975"/>
                <a:gd name="connsiteX6" fmla="*/ 138113 w 1207294"/>
                <a:gd name="connsiteY6" fmla="*/ 38100 h 561975"/>
                <a:gd name="connsiteX7" fmla="*/ 0 w 1207294"/>
                <a:gd name="connsiteY7" fmla="*/ 0 h 561975"/>
                <a:gd name="connsiteX0" fmla="*/ 229 w 1207523"/>
                <a:gd name="connsiteY0" fmla="*/ 0 h 561975"/>
                <a:gd name="connsiteX1" fmla="*/ 229 w 1207523"/>
                <a:gd name="connsiteY1" fmla="*/ 150020 h 561975"/>
                <a:gd name="connsiteX2" fmla="*/ 452667 w 1207523"/>
                <a:gd name="connsiteY2" fmla="*/ 383382 h 561975"/>
                <a:gd name="connsiteX3" fmla="*/ 816998 w 1207523"/>
                <a:gd name="connsiteY3" fmla="*/ 561975 h 561975"/>
                <a:gd name="connsiteX4" fmla="*/ 1207523 w 1207523"/>
                <a:gd name="connsiteY4" fmla="*/ 552450 h 561975"/>
                <a:gd name="connsiteX5" fmla="*/ 1152754 w 1207523"/>
                <a:gd name="connsiteY5" fmla="*/ 407194 h 561975"/>
                <a:gd name="connsiteX6" fmla="*/ 138342 w 1207523"/>
                <a:gd name="connsiteY6" fmla="*/ 38100 h 561975"/>
                <a:gd name="connsiteX7" fmla="*/ 229 w 1207523"/>
                <a:gd name="connsiteY7" fmla="*/ 0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7523" h="561975">
                  <a:moveTo>
                    <a:pt x="229" y="0"/>
                  </a:moveTo>
                  <a:cubicBezTo>
                    <a:pt x="1023" y="36513"/>
                    <a:pt x="-565" y="113507"/>
                    <a:pt x="229" y="150020"/>
                  </a:cubicBezTo>
                  <a:lnTo>
                    <a:pt x="452667" y="383382"/>
                  </a:lnTo>
                  <a:lnTo>
                    <a:pt x="816998" y="561975"/>
                  </a:lnTo>
                  <a:lnTo>
                    <a:pt x="1207523" y="552450"/>
                  </a:lnTo>
                  <a:lnTo>
                    <a:pt x="1152754" y="407194"/>
                  </a:lnTo>
                  <a:lnTo>
                    <a:pt x="138342" y="3810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C9D8D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D117F17-360C-49C8-A8D7-657BD9A57BFC}"/>
                </a:ext>
              </a:extLst>
            </p:cNvPr>
            <p:cNvSpPr/>
            <p:nvPr/>
          </p:nvSpPr>
          <p:spPr>
            <a:xfrm>
              <a:off x="9178750" y="3525701"/>
              <a:ext cx="1202532" cy="708162"/>
            </a:xfrm>
            <a:custGeom>
              <a:avLst/>
              <a:gdLst>
                <a:gd name="connsiteX0" fmla="*/ 4762 w 1100137"/>
                <a:gd name="connsiteY0" fmla="*/ 0 h 478631"/>
                <a:gd name="connsiteX1" fmla="*/ 1050131 w 1100137"/>
                <a:gd name="connsiteY1" fmla="*/ 333375 h 478631"/>
                <a:gd name="connsiteX2" fmla="*/ 1100137 w 1100137"/>
                <a:gd name="connsiteY2" fmla="*/ 478631 h 478631"/>
                <a:gd name="connsiteX3" fmla="*/ 0 w 1100137"/>
                <a:gd name="connsiteY3" fmla="*/ 202406 h 478631"/>
                <a:gd name="connsiteX4" fmla="*/ 4762 w 1100137"/>
                <a:gd name="connsiteY4" fmla="*/ 0 h 478631"/>
                <a:gd name="connsiteX0" fmla="*/ 4762 w 1095375"/>
                <a:gd name="connsiteY0" fmla="*/ 0 h 540543"/>
                <a:gd name="connsiteX1" fmla="*/ 1050131 w 1095375"/>
                <a:gd name="connsiteY1" fmla="*/ 333375 h 540543"/>
                <a:gd name="connsiteX2" fmla="*/ 1095375 w 1095375"/>
                <a:gd name="connsiteY2" fmla="*/ 540543 h 540543"/>
                <a:gd name="connsiteX3" fmla="*/ 0 w 1095375"/>
                <a:gd name="connsiteY3" fmla="*/ 202406 h 540543"/>
                <a:gd name="connsiteX4" fmla="*/ 4762 w 1095375"/>
                <a:gd name="connsiteY4" fmla="*/ 0 h 540543"/>
                <a:gd name="connsiteX0" fmla="*/ 33337 w 1123950"/>
                <a:gd name="connsiteY0" fmla="*/ 0 h 540543"/>
                <a:gd name="connsiteX1" fmla="*/ 1078706 w 1123950"/>
                <a:gd name="connsiteY1" fmla="*/ 333375 h 540543"/>
                <a:gd name="connsiteX2" fmla="*/ 1123950 w 1123950"/>
                <a:gd name="connsiteY2" fmla="*/ 540543 h 540543"/>
                <a:gd name="connsiteX3" fmla="*/ 0 w 1123950"/>
                <a:gd name="connsiteY3" fmla="*/ 173831 h 540543"/>
                <a:gd name="connsiteX4" fmla="*/ 33337 w 1123950"/>
                <a:gd name="connsiteY4" fmla="*/ 0 h 540543"/>
                <a:gd name="connsiteX0" fmla="*/ 33337 w 1138237"/>
                <a:gd name="connsiteY0" fmla="*/ 0 h 597693"/>
                <a:gd name="connsiteX1" fmla="*/ 1078706 w 1138237"/>
                <a:gd name="connsiteY1" fmla="*/ 333375 h 597693"/>
                <a:gd name="connsiteX2" fmla="*/ 1138237 w 1138237"/>
                <a:gd name="connsiteY2" fmla="*/ 597693 h 597693"/>
                <a:gd name="connsiteX3" fmla="*/ 0 w 1138237"/>
                <a:gd name="connsiteY3" fmla="*/ 173831 h 597693"/>
                <a:gd name="connsiteX4" fmla="*/ 33337 w 1138237"/>
                <a:gd name="connsiteY4" fmla="*/ 0 h 597693"/>
                <a:gd name="connsiteX0" fmla="*/ 33337 w 1188244"/>
                <a:gd name="connsiteY0" fmla="*/ 0 h 638174"/>
                <a:gd name="connsiteX1" fmla="*/ 1078706 w 1188244"/>
                <a:gd name="connsiteY1" fmla="*/ 333375 h 638174"/>
                <a:gd name="connsiteX2" fmla="*/ 1188244 w 1188244"/>
                <a:gd name="connsiteY2" fmla="*/ 638174 h 638174"/>
                <a:gd name="connsiteX3" fmla="*/ 0 w 1188244"/>
                <a:gd name="connsiteY3" fmla="*/ 173831 h 638174"/>
                <a:gd name="connsiteX4" fmla="*/ 33337 w 1188244"/>
                <a:gd name="connsiteY4" fmla="*/ 0 h 638174"/>
                <a:gd name="connsiteX0" fmla="*/ 33337 w 1188244"/>
                <a:gd name="connsiteY0" fmla="*/ 0 h 638174"/>
                <a:gd name="connsiteX1" fmla="*/ 1078706 w 1188244"/>
                <a:gd name="connsiteY1" fmla="*/ 333375 h 638174"/>
                <a:gd name="connsiteX2" fmla="*/ 1188244 w 1188244"/>
                <a:gd name="connsiteY2" fmla="*/ 638174 h 638174"/>
                <a:gd name="connsiteX3" fmla="*/ 0 w 1188244"/>
                <a:gd name="connsiteY3" fmla="*/ 173831 h 638174"/>
                <a:gd name="connsiteX4" fmla="*/ 33337 w 1188244"/>
                <a:gd name="connsiteY4" fmla="*/ 0 h 638174"/>
                <a:gd name="connsiteX0" fmla="*/ 33337 w 1190625"/>
                <a:gd name="connsiteY0" fmla="*/ 0 h 671512"/>
                <a:gd name="connsiteX1" fmla="*/ 1078706 w 1190625"/>
                <a:gd name="connsiteY1" fmla="*/ 333375 h 671512"/>
                <a:gd name="connsiteX2" fmla="*/ 1190625 w 1190625"/>
                <a:gd name="connsiteY2" fmla="*/ 671512 h 671512"/>
                <a:gd name="connsiteX3" fmla="*/ 0 w 1190625"/>
                <a:gd name="connsiteY3" fmla="*/ 173831 h 671512"/>
                <a:gd name="connsiteX4" fmla="*/ 33337 w 1190625"/>
                <a:gd name="connsiteY4" fmla="*/ 0 h 671512"/>
                <a:gd name="connsiteX0" fmla="*/ 33337 w 1200150"/>
                <a:gd name="connsiteY0" fmla="*/ 0 h 716756"/>
                <a:gd name="connsiteX1" fmla="*/ 1078706 w 1200150"/>
                <a:gd name="connsiteY1" fmla="*/ 333375 h 716756"/>
                <a:gd name="connsiteX2" fmla="*/ 1200150 w 1200150"/>
                <a:gd name="connsiteY2" fmla="*/ 716756 h 716756"/>
                <a:gd name="connsiteX3" fmla="*/ 0 w 1200150"/>
                <a:gd name="connsiteY3" fmla="*/ 173831 h 716756"/>
                <a:gd name="connsiteX4" fmla="*/ 33337 w 1200150"/>
                <a:gd name="connsiteY4" fmla="*/ 0 h 716756"/>
                <a:gd name="connsiteX0" fmla="*/ 33337 w 1200150"/>
                <a:gd name="connsiteY0" fmla="*/ 0 h 727830"/>
                <a:gd name="connsiteX1" fmla="*/ 1078706 w 1200150"/>
                <a:gd name="connsiteY1" fmla="*/ 333375 h 727830"/>
                <a:gd name="connsiteX2" fmla="*/ 1200150 w 1200150"/>
                <a:gd name="connsiteY2" fmla="*/ 716756 h 727830"/>
                <a:gd name="connsiteX3" fmla="*/ 886794 w 1200150"/>
                <a:gd name="connsiteY3" fmla="*/ 584337 h 727830"/>
                <a:gd name="connsiteX4" fmla="*/ 0 w 1200150"/>
                <a:gd name="connsiteY4" fmla="*/ 173831 h 727830"/>
                <a:gd name="connsiteX5" fmla="*/ 33337 w 1200150"/>
                <a:gd name="connsiteY5" fmla="*/ 0 h 727830"/>
                <a:gd name="connsiteX0" fmla="*/ 33337 w 1200150"/>
                <a:gd name="connsiteY0" fmla="*/ 0 h 716756"/>
                <a:gd name="connsiteX1" fmla="*/ 1078706 w 1200150"/>
                <a:gd name="connsiteY1" fmla="*/ 333375 h 716756"/>
                <a:gd name="connsiteX2" fmla="*/ 1200150 w 1200150"/>
                <a:gd name="connsiteY2" fmla="*/ 716756 h 716756"/>
                <a:gd name="connsiteX3" fmla="*/ 886794 w 1200150"/>
                <a:gd name="connsiteY3" fmla="*/ 584337 h 716756"/>
                <a:gd name="connsiteX4" fmla="*/ 0 w 1200150"/>
                <a:gd name="connsiteY4" fmla="*/ 173831 h 716756"/>
                <a:gd name="connsiteX5" fmla="*/ 33337 w 1200150"/>
                <a:gd name="connsiteY5" fmla="*/ 0 h 716756"/>
                <a:gd name="connsiteX0" fmla="*/ 33337 w 1200150"/>
                <a:gd name="connsiteY0" fmla="*/ 0 h 716879"/>
                <a:gd name="connsiteX1" fmla="*/ 1078706 w 1200150"/>
                <a:gd name="connsiteY1" fmla="*/ 333375 h 716879"/>
                <a:gd name="connsiteX2" fmla="*/ 1200150 w 1200150"/>
                <a:gd name="connsiteY2" fmla="*/ 716756 h 716879"/>
                <a:gd name="connsiteX3" fmla="*/ 953469 w 1200150"/>
                <a:gd name="connsiteY3" fmla="*/ 681968 h 716879"/>
                <a:gd name="connsiteX4" fmla="*/ 0 w 1200150"/>
                <a:gd name="connsiteY4" fmla="*/ 173831 h 716879"/>
                <a:gd name="connsiteX5" fmla="*/ 33337 w 1200150"/>
                <a:gd name="connsiteY5" fmla="*/ 0 h 716879"/>
                <a:gd name="connsiteX0" fmla="*/ 33337 w 1200150"/>
                <a:gd name="connsiteY0" fmla="*/ 0 h 738369"/>
                <a:gd name="connsiteX1" fmla="*/ 1078706 w 1200150"/>
                <a:gd name="connsiteY1" fmla="*/ 333375 h 738369"/>
                <a:gd name="connsiteX2" fmla="*/ 1200150 w 1200150"/>
                <a:gd name="connsiteY2" fmla="*/ 716756 h 738369"/>
                <a:gd name="connsiteX3" fmla="*/ 1017763 w 1200150"/>
                <a:gd name="connsiteY3" fmla="*/ 708162 h 738369"/>
                <a:gd name="connsiteX4" fmla="*/ 0 w 1200150"/>
                <a:gd name="connsiteY4" fmla="*/ 173831 h 738369"/>
                <a:gd name="connsiteX5" fmla="*/ 33337 w 1200150"/>
                <a:gd name="connsiteY5" fmla="*/ 0 h 738369"/>
                <a:gd name="connsiteX0" fmla="*/ 33337 w 1200150"/>
                <a:gd name="connsiteY0" fmla="*/ 0 h 716756"/>
                <a:gd name="connsiteX1" fmla="*/ 1078706 w 1200150"/>
                <a:gd name="connsiteY1" fmla="*/ 333375 h 716756"/>
                <a:gd name="connsiteX2" fmla="*/ 1200150 w 1200150"/>
                <a:gd name="connsiteY2" fmla="*/ 716756 h 716756"/>
                <a:gd name="connsiteX3" fmla="*/ 1017763 w 1200150"/>
                <a:gd name="connsiteY3" fmla="*/ 708162 h 716756"/>
                <a:gd name="connsiteX4" fmla="*/ 0 w 1200150"/>
                <a:gd name="connsiteY4" fmla="*/ 173831 h 716756"/>
                <a:gd name="connsiteX5" fmla="*/ 33337 w 1200150"/>
                <a:gd name="connsiteY5" fmla="*/ 0 h 716756"/>
                <a:gd name="connsiteX0" fmla="*/ 33337 w 1200150"/>
                <a:gd name="connsiteY0" fmla="*/ 0 h 716756"/>
                <a:gd name="connsiteX1" fmla="*/ 1078706 w 1200150"/>
                <a:gd name="connsiteY1" fmla="*/ 333375 h 716756"/>
                <a:gd name="connsiteX2" fmla="*/ 1200150 w 1200150"/>
                <a:gd name="connsiteY2" fmla="*/ 716756 h 716756"/>
                <a:gd name="connsiteX3" fmla="*/ 1017763 w 1200150"/>
                <a:gd name="connsiteY3" fmla="*/ 708162 h 716756"/>
                <a:gd name="connsiteX4" fmla="*/ 0 w 1200150"/>
                <a:gd name="connsiteY4" fmla="*/ 173831 h 716756"/>
                <a:gd name="connsiteX5" fmla="*/ 33337 w 1200150"/>
                <a:gd name="connsiteY5" fmla="*/ 0 h 716756"/>
                <a:gd name="connsiteX0" fmla="*/ 33337 w 1202532"/>
                <a:gd name="connsiteY0" fmla="*/ 0 h 708162"/>
                <a:gd name="connsiteX1" fmla="*/ 1078706 w 1202532"/>
                <a:gd name="connsiteY1" fmla="*/ 333375 h 708162"/>
                <a:gd name="connsiteX2" fmla="*/ 1202532 w 1202532"/>
                <a:gd name="connsiteY2" fmla="*/ 704850 h 708162"/>
                <a:gd name="connsiteX3" fmla="*/ 1017763 w 1202532"/>
                <a:gd name="connsiteY3" fmla="*/ 708162 h 708162"/>
                <a:gd name="connsiteX4" fmla="*/ 0 w 1202532"/>
                <a:gd name="connsiteY4" fmla="*/ 173831 h 708162"/>
                <a:gd name="connsiteX5" fmla="*/ 33337 w 1202532"/>
                <a:gd name="connsiteY5" fmla="*/ 0 h 708162"/>
                <a:gd name="connsiteX0" fmla="*/ 33337 w 1202532"/>
                <a:gd name="connsiteY0" fmla="*/ 0 h 708162"/>
                <a:gd name="connsiteX1" fmla="*/ 1078706 w 1202532"/>
                <a:gd name="connsiteY1" fmla="*/ 333375 h 708162"/>
                <a:gd name="connsiteX2" fmla="*/ 1202532 w 1202532"/>
                <a:gd name="connsiteY2" fmla="*/ 704850 h 708162"/>
                <a:gd name="connsiteX3" fmla="*/ 1017763 w 1202532"/>
                <a:gd name="connsiteY3" fmla="*/ 708162 h 708162"/>
                <a:gd name="connsiteX4" fmla="*/ 0 w 1202532"/>
                <a:gd name="connsiteY4" fmla="*/ 192881 h 708162"/>
                <a:gd name="connsiteX5" fmla="*/ 33337 w 1202532"/>
                <a:gd name="connsiteY5" fmla="*/ 0 h 70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2532" h="708162">
                  <a:moveTo>
                    <a:pt x="33337" y="0"/>
                  </a:moveTo>
                  <a:lnTo>
                    <a:pt x="1078706" y="333375"/>
                  </a:lnTo>
                  <a:lnTo>
                    <a:pt x="1202532" y="704850"/>
                  </a:lnTo>
                  <a:lnTo>
                    <a:pt x="1017763" y="708162"/>
                  </a:lnTo>
                  <a:cubicBezTo>
                    <a:pt x="817738" y="617675"/>
                    <a:pt x="142243" y="290270"/>
                    <a:pt x="0" y="192881"/>
                  </a:cubicBezTo>
                  <a:lnTo>
                    <a:pt x="33337" y="0"/>
                  </a:lnTo>
                  <a:close/>
                </a:path>
              </a:pathLst>
            </a:custGeom>
            <a:solidFill>
              <a:srgbClr val="CBEB5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77C32F9-EAE1-4C2C-9C1E-4DD9E915DBF1}"/>
                </a:ext>
              </a:extLst>
            </p:cNvPr>
            <p:cNvSpPr/>
            <p:nvPr/>
          </p:nvSpPr>
          <p:spPr>
            <a:xfrm>
              <a:off x="9303544" y="3043238"/>
              <a:ext cx="709612" cy="357187"/>
            </a:xfrm>
            <a:custGeom>
              <a:avLst/>
              <a:gdLst>
                <a:gd name="connsiteX0" fmla="*/ 0 w 716756"/>
                <a:gd name="connsiteY0" fmla="*/ 11906 h 300037"/>
                <a:gd name="connsiteX1" fmla="*/ 90487 w 716756"/>
                <a:gd name="connsiteY1" fmla="*/ 11906 h 300037"/>
                <a:gd name="connsiteX2" fmla="*/ 130969 w 716756"/>
                <a:gd name="connsiteY2" fmla="*/ 19050 h 300037"/>
                <a:gd name="connsiteX3" fmla="*/ 164306 w 716756"/>
                <a:gd name="connsiteY3" fmla="*/ 33337 h 300037"/>
                <a:gd name="connsiteX4" fmla="*/ 195262 w 716756"/>
                <a:gd name="connsiteY4" fmla="*/ 40481 h 300037"/>
                <a:gd name="connsiteX5" fmla="*/ 211931 w 716756"/>
                <a:gd name="connsiteY5" fmla="*/ 33337 h 300037"/>
                <a:gd name="connsiteX6" fmla="*/ 230981 w 716756"/>
                <a:gd name="connsiteY6" fmla="*/ 14287 h 300037"/>
                <a:gd name="connsiteX7" fmla="*/ 335756 w 716756"/>
                <a:gd name="connsiteY7" fmla="*/ 23812 h 300037"/>
                <a:gd name="connsiteX8" fmla="*/ 404812 w 716756"/>
                <a:gd name="connsiteY8" fmla="*/ 14287 h 300037"/>
                <a:gd name="connsiteX9" fmla="*/ 471487 w 716756"/>
                <a:gd name="connsiteY9" fmla="*/ 2381 h 300037"/>
                <a:gd name="connsiteX10" fmla="*/ 504825 w 716756"/>
                <a:gd name="connsiteY10" fmla="*/ 0 h 300037"/>
                <a:gd name="connsiteX11" fmla="*/ 533400 w 716756"/>
                <a:gd name="connsiteY11" fmla="*/ 0 h 300037"/>
                <a:gd name="connsiteX12" fmla="*/ 564356 w 716756"/>
                <a:gd name="connsiteY12" fmla="*/ 9525 h 300037"/>
                <a:gd name="connsiteX13" fmla="*/ 628650 w 716756"/>
                <a:gd name="connsiteY13" fmla="*/ 26193 h 300037"/>
                <a:gd name="connsiteX14" fmla="*/ 716756 w 716756"/>
                <a:gd name="connsiteY14" fmla="*/ 300037 h 300037"/>
                <a:gd name="connsiteX15" fmla="*/ 373856 w 716756"/>
                <a:gd name="connsiteY15" fmla="*/ 214312 h 300037"/>
                <a:gd name="connsiteX16" fmla="*/ 0 w 716756"/>
                <a:gd name="connsiteY16" fmla="*/ 11906 h 300037"/>
                <a:gd name="connsiteX0" fmla="*/ 0 w 709612"/>
                <a:gd name="connsiteY0" fmla="*/ 11906 h 357187"/>
                <a:gd name="connsiteX1" fmla="*/ 90487 w 709612"/>
                <a:gd name="connsiteY1" fmla="*/ 11906 h 357187"/>
                <a:gd name="connsiteX2" fmla="*/ 130969 w 709612"/>
                <a:gd name="connsiteY2" fmla="*/ 19050 h 357187"/>
                <a:gd name="connsiteX3" fmla="*/ 164306 w 709612"/>
                <a:gd name="connsiteY3" fmla="*/ 33337 h 357187"/>
                <a:gd name="connsiteX4" fmla="*/ 195262 w 709612"/>
                <a:gd name="connsiteY4" fmla="*/ 40481 h 357187"/>
                <a:gd name="connsiteX5" fmla="*/ 211931 w 709612"/>
                <a:gd name="connsiteY5" fmla="*/ 33337 h 357187"/>
                <a:gd name="connsiteX6" fmla="*/ 230981 w 709612"/>
                <a:gd name="connsiteY6" fmla="*/ 14287 h 357187"/>
                <a:gd name="connsiteX7" fmla="*/ 335756 w 709612"/>
                <a:gd name="connsiteY7" fmla="*/ 23812 h 357187"/>
                <a:gd name="connsiteX8" fmla="*/ 404812 w 709612"/>
                <a:gd name="connsiteY8" fmla="*/ 14287 h 357187"/>
                <a:gd name="connsiteX9" fmla="*/ 471487 w 709612"/>
                <a:gd name="connsiteY9" fmla="*/ 2381 h 357187"/>
                <a:gd name="connsiteX10" fmla="*/ 504825 w 709612"/>
                <a:gd name="connsiteY10" fmla="*/ 0 h 357187"/>
                <a:gd name="connsiteX11" fmla="*/ 533400 w 709612"/>
                <a:gd name="connsiteY11" fmla="*/ 0 h 357187"/>
                <a:gd name="connsiteX12" fmla="*/ 564356 w 709612"/>
                <a:gd name="connsiteY12" fmla="*/ 9525 h 357187"/>
                <a:gd name="connsiteX13" fmla="*/ 628650 w 709612"/>
                <a:gd name="connsiteY13" fmla="*/ 26193 h 357187"/>
                <a:gd name="connsiteX14" fmla="*/ 709612 w 709612"/>
                <a:gd name="connsiteY14" fmla="*/ 357187 h 357187"/>
                <a:gd name="connsiteX15" fmla="*/ 373856 w 709612"/>
                <a:gd name="connsiteY15" fmla="*/ 214312 h 357187"/>
                <a:gd name="connsiteX16" fmla="*/ 0 w 709612"/>
                <a:gd name="connsiteY16" fmla="*/ 11906 h 357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09612" h="357187">
                  <a:moveTo>
                    <a:pt x="0" y="11906"/>
                  </a:moveTo>
                  <a:lnTo>
                    <a:pt x="90487" y="11906"/>
                  </a:lnTo>
                  <a:lnTo>
                    <a:pt x="130969" y="19050"/>
                  </a:lnTo>
                  <a:lnTo>
                    <a:pt x="164306" y="33337"/>
                  </a:lnTo>
                  <a:lnTo>
                    <a:pt x="195262" y="40481"/>
                  </a:lnTo>
                  <a:lnTo>
                    <a:pt x="211931" y="33337"/>
                  </a:lnTo>
                  <a:lnTo>
                    <a:pt x="230981" y="14287"/>
                  </a:lnTo>
                  <a:lnTo>
                    <a:pt x="335756" y="23812"/>
                  </a:lnTo>
                  <a:lnTo>
                    <a:pt x="404812" y="14287"/>
                  </a:lnTo>
                  <a:lnTo>
                    <a:pt x="471487" y="2381"/>
                  </a:lnTo>
                  <a:lnTo>
                    <a:pt x="504825" y="0"/>
                  </a:lnTo>
                  <a:lnTo>
                    <a:pt x="533400" y="0"/>
                  </a:lnTo>
                  <a:lnTo>
                    <a:pt x="564356" y="9525"/>
                  </a:lnTo>
                  <a:lnTo>
                    <a:pt x="628650" y="26193"/>
                  </a:lnTo>
                  <a:lnTo>
                    <a:pt x="709612" y="357187"/>
                  </a:lnTo>
                  <a:lnTo>
                    <a:pt x="373856" y="214312"/>
                  </a:lnTo>
                  <a:lnTo>
                    <a:pt x="0" y="11906"/>
                  </a:lnTo>
                  <a:close/>
                </a:path>
              </a:pathLst>
            </a:custGeom>
            <a:solidFill>
              <a:srgbClr val="90B87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A83205-9E91-42F0-BD91-4BE46595A7D6}"/>
                </a:ext>
              </a:extLst>
            </p:cNvPr>
            <p:cNvSpPr/>
            <p:nvPr/>
          </p:nvSpPr>
          <p:spPr>
            <a:xfrm>
              <a:off x="9103521" y="2967038"/>
              <a:ext cx="1235868" cy="1142999"/>
            </a:xfrm>
            <a:custGeom>
              <a:avLst/>
              <a:gdLst>
                <a:gd name="connsiteX0" fmla="*/ 80962 w 1116806"/>
                <a:gd name="connsiteY0" fmla="*/ 0 h 892968"/>
                <a:gd name="connsiteX1" fmla="*/ 152400 w 1116806"/>
                <a:gd name="connsiteY1" fmla="*/ 50006 h 892968"/>
                <a:gd name="connsiteX2" fmla="*/ 233362 w 1116806"/>
                <a:gd name="connsiteY2" fmla="*/ 80962 h 892968"/>
                <a:gd name="connsiteX3" fmla="*/ 390525 w 1116806"/>
                <a:gd name="connsiteY3" fmla="*/ 147637 h 892968"/>
                <a:gd name="connsiteX4" fmla="*/ 626269 w 1116806"/>
                <a:gd name="connsiteY4" fmla="*/ 230981 h 892968"/>
                <a:gd name="connsiteX5" fmla="*/ 771525 w 1116806"/>
                <a:gd name="connsiteY5" fmla="*/ 283368 h 892968"/>
                <a:gd name="connsiteX6" fmla="*/ 888206 w 1116806"/>
                <a:gd name="connsiteY6" fmla="*/ 328612 h 892968"/>
                <a:gd name="connsiteX7" fmla="*/ 1031081 w 1116806"/>
                <a:gd name="connsiteY7" fmla="*/ 657225 h 892968"/>
                <a:gd name="connsiteX8" fmla="*/ 1116806 w 1116806"/>
                <a:gd name="connsiteY8" fmla="*/ 892968 h 892968"/>
                <a:gd name="connsiteX9" fmla="*/ 926306 w 1116806"/>
                <a:gd name="connsiteY9" fmla="*/ 814387 h 892968"/>
                <a:gd name="connsiteX10" fmla="*/ 459581 w 1116806"/>
                <a:gd name="connsiteY10" fmla="*/ 621506 h 892968"/>
                <a:gd name="connsiteX11" fmla="*/ 150019 w 1116806"/>
                <a:gd name="connsiteY11" fmla="*/ 519112 h 892968"/>
                <a:gd name="connsiteX12" fmla="*/ 50006 w 1116806"/>
                <a:gd name="connsiteY12" fmla="*/ 483393 h 892968"/>
                <a:gd name="connsiteX13" fmla="*/ 0 w 1116806"/>
                <a:gd name="connsiteY13" fmla="*/ 35718 h 892968"/>
                <a:gd name="connsiteX14" fmla="*/ 80962 w 1116806"/>
                <a:gd name="connsiteY14" fmla="*/ 0 h 892968"/>
                <a:gd name="connsiteX0" fmla="*/ 80962 w 1116806"/>
                <a:gd name="connsiteY0" fmla="*/ 0 h 892968"/>
                <a:gd name="connsiteX1" fmla="*/ 152400 w 1116806"/>
                <a:gd name="connsiteY1" fmla="*/ 50006 h 892968"/>
                <a:gd name="connsiteX2" fmla="*/ 233362 w 1116806"/>
                <a:gd name="connsiteY2" fmla="*/ 80962 h 892968"/>
                <a:gd name="connsiteX3" fmla="*/ 390525 w 1116806"/>
                <a:gd name="connsiteY3" fmla="*/ 147637 h 892968"/>
                <a:gd name="connsiteX4" fmla="*/ 626269 w 1116806"/>
                <a:gd name="connsiteY4" fmla="*/ 230981 h 892968"/>
                <a:gd name="connsiteX5" fmla="*/ 771525 w 1116806"/>
                <a:gd name="connsiteY5" fmla="*/ 283368 h 892968"/>
                <a:gd name="connsiteX6" fmla="*/ 888206 w 1116806"/>
                <a:gd name="connsiteY6" fmla="*/ 328612 h 892968"/>
                <a:gd name="connsiteX7" fmla="*/ 1031081 w 1116806"/>
                <a:gd name="connsiteY7" fmla="*/ 657225 h 892968"/>
                <a:gd name="connsiteX8" fmla="*/ 1116806 w 1116806"/>
                <a:gd name="connsiteY8" fmla="*/ 892968 h 892968"/>
                <a:gd name="connsiteX9" fmla="*/ 926306 w 1116806"/>
                <a:gd name="connsiteY9" fmla="*/ 814387 h 892968"/>
                <a:gd name="connsiteX10" fmla="*/ 459581 w 1116806"/>
                <a:gd name="connsiteY10" fmla="*/ 621506 h 892968"/>
                <a:gd name="connsiteX11" fmla="*/ 150019 w 1116806"/>
                <a:gd name="connsiteY11" fmla="*/ 519112 h 892968"/>
                <a:gd name="connsiteX12" fmla="*/ 42863 w 1116806"/>
                <a:gd name="connsiteY12" fmla="*/ 542924 h 892968"/>
                <a:gd name="connsiteX13" fmla="*/ 0 w 1116806"/>
                <a:gd name="connsiteY13" fmla="*/ 35718 h 892968"/>
                <a:gd name="connsiteX14" fmla="*/ 80962 w 1116806"/>
                <a:gd name="connsiteY14" fmla="*/ 0 h 892968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26306 w 1119187"/>
                <a:gd name="connsiteY9" fmla="*/ 814387 h 900112"/>
                <a:gd name="connsiteX10" fmla="*/ 459581 w 1119187"/>
                <a:gd name="connsiteY10" fmla="*/ 621506 h 900112"/>
                <a:gd name="connsiteX11" fmla="*/ 150019 w 1119187"/>
                <a:gd name="connsiteY11" fmla="*/ 519112 h 900112"/>
                <a:gd name="connsiteX12" fmla="*/ 42863 w 1119187"/>
                <a:gd name="connsiteY12" fmla="*/ 542924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26306 w 1119187"/>
                <a:gd name="connsiteY9" fmla="*/ 814387 h 900112"/>
                <a:gd name="connsiteX10" fmla="*/ 459581 w 1119187"/>
                <a:gd name="connsiteY10" fmla="*/ 621506 h 900112"/>
                <a:gd name="connsiteX11" fmla="*/ 150019 w 1119187"/>
                <a:gd name="connsiteY11" fmla="*/ 569118 h 900112"/>
                <a:gd name="connsiteX12" fmla="*/ 42863 w 1119187"/>
                <a:gd name="connsiteY12" fmla="*/ 542924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26306 w 1119187"/>
                <a:gd name="connsiteY9" fmla="*/ 814387 h 900112"/>
                <a:gd name="connsiteX10" fmla="*/ 454819 w 1119187"/>
                <a:gd name="connsiteY10" fmla="*/ 678656 h 900112"/>
                <a:gd name="connsiteX11" fmla="*/ 150019 w 1119187"/>
                <a:gd name="connsiteY11" fmla="*/ 569118 h 900112"/>
                <a:gd name="connsiteX12" fmla="*/ 42863 w 1119187"/>
                <a:gd name="connsiteY12" fmla="*/ 542924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31068 w 1119187"/>
                <a:gd name="connsiteY9" fmla="*/ 838199 h 900112"/>
                <a:gd name="connsiteX10" fmla="*/ 454819 w 1119187"/>
                <a:gd name="connsiteY10" fmla="*/ 678656 h 900112"/>
                <a:gd name="connsiteX11" fmla="*/ 150019 w 1119187"/>
                <a:gd name="connsiteY11" fmla="*/ 569118 h 900112"/>
                <a:gd name="connsiteX12" fmla="*/ 42863 w 1119187"/>
                <a:gd name="connsiteY12" fmla="*/ 542924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31068 w 1119187"/>
                <a:gd name="connsiteY9" fmla="*/ 838199 h 900112"/>
                <a:gd name="connsiteX10" fmla="*/ 454819 w 1119187"/>
                <a:gd name="connsiteY10" fmla="*/ 678656 h 900112"/>
                <a:gd name="connsiteX11" fmla="*/ 150019 w 1119187"/>
                <a:gd name="connsiteY11" fmla="*/ 569118 h 900112"/>
                <a:gd name="connsiteX12" fmla="*/ 45244 w 1119187"/>
                <a:gd name="connsiteY12" fmla="*/ 588168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31068 w 1119187"/>
                <a:gd name="connsiteY9" fmla="*/ 838199 h 900112"/>
                <a:gd name="connsiteX10" fmla="*/ 454819 w 1119187"/>
                <a:gd name="connsiteY10" fmla="*/ 678656 h 900112"/>
                <a:gd name="connsiteX11" fmla="*/ 145256 w 1119187"/>
                <a:gd name="connsiteY11" fmla="*/ 614361 h 900112"/>
                <a:gd name="connsiteX12" fmla="*/ 45244 w 1119187"/>
                <a:gd name="connsiteY12" fmla="*/ 588168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31068 w 1119187"/>
                <a:gd name="connsiteY9" fmla="*/ 838199 h 900112"/>
                <a:gd name="connsiteX10" fmla="*/ 445294 w 1119187"/>
                <a:gd name="connsiteY10" fmla="*/ 709612 h 900112"/>
                <a:gd name="connsiteX11" fmla="*/ 145256 w 1119187"/>
                <a:gd name="connsiteY11" fmla="*/ 614361 h 900112"/>
                <a:gd name="connsiteX12" fmla="*/ 45244 w 1119187"/>
                <a:gd name="connsiteY12" fmla="*/ 588168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19187"/>
                <a:gd name="connsiteY0" fmla="*/ 0 h 900112"/>
                <a:gd name="connsiteX1" fmla="*/ 152400 w 1119187"/>
                <a:gd name="connsiteY1" fmla="*/ 50006 h 900112"/>
                <a:gd name="connsiteX2" fmla="*/ 233362 w 1119187"/>
                <a:gd name="connsiteY2" fmla="*/ 80962 h 900112"/>
                <a:gd name="connsiteX3" fmla="*/ 390525 w 1119187"/>
                <a:gd name="connsiteY3" fmla="*/ 147637 h 900112"/>
                <a:gd name="connsiteX4" fmla="*/ 626269 w 1119187"/>
                <a:gd name="connsiteY4" fmla="*/ 230981 h 900112"/>
                <a:gd name="connsiteX5" fmla="*/ 771525 w 1119187"/>
                <a:gd name="connsiteY5" fmla="*/ 283368 h 900112"/>
                <a:gd name="connsiteX6" fmla="*/ 888206 w 1119187"/>
                <a:gd name="connsiteY6" fmla="*/ 328612 h 900112"/>
                <a:gd name="connsiteX7" fmla="*/ 1031081 w 1119187"/>
                <a:gd name="connsiteY7" fmla="*/ 657225 h 900112"/>
                <a:gd name="connsiteX8" fmla="*/ 1119187 w 1119187"/>
                <a:gd name="connsiteY8" fmla="*/ 900112 h 900112"/>
                <a:gd name="connsiteX9" fmla="*/ 923925 w 1119187"/>
                <a:gd name="connsiteY9" fmla="*/ 859630 h 900112"/>
                <a:gd name="connsiteX10" fmla="*/ 445294 w 1119187"/>
                <a:gd name="connsiteY10" fmla="*/ 709612 h 900112"/>
                <a:gd name="connsiteX11" fmla="*/ 145256 w 1119187"/>
                <a:gd name="connsiteY11" fmla="*/ 614361 h 900112"/>
                <a:gd name="connsiteX12" fmla="*/ 45244 w 1119187"/>
                <a:gd name="connsiteY12" fmla="*/ 588168 h 900112"/>
                <a:gd name="connsiteX13" fmla="*/ 0 w 1119187"/>
                <a:gd name="connsiteY13" fmla="*/ 35718 h 900112"/>
                <a:gd name="connsiteX14" fmla="*/ 80962 w 1119187"/>
                <a:gd name="connsiteY14" fmla="*/ 0 h 90011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23925 w 1133474"/>
                <a:gd name="connsiteY9" fmla="*/ 859630 h 919162"/>
                <a:gd name="connsiteX10" fmla="*/ 445294 w 1133474"/>
                <a:gd name="connsiteY10" fmla="*/ 709612 h 919162"/>
                <a:gd name="connsiteX11" fmla="*/ 145256 w 1133474"/>
                <a:gd name="connsiteY11" fmla="*/ 614361 h 919162"/>
                <a:gd name="connsiteX12" fmla="*/ 45244 w 1133474"/>
                <a:gd name="connsiteY12" fmla="*/ 588168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445294 w 1133474"/>
                <a:gd name="connsiteY10" fmla="*/ 709612 h 919162"/>
                <a:gd name="connsiteX11" fmla="*/ 145256 w 1133474"/>
                <a:gd name="connsiteY11" fmla="*/ 614361 h 919162"/>
                <a:gd name="connsiteX12" fmla="*/ 45244 w 1133474"/>
                <a:gd name="connsiteY12" fmla="*/ 588168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445294 w 1133474"/>
                <a:gd name="connsiteY10" fmla="*/ 709612 h 919162"/>
                <a:gd name="connsiteX11" fmla="*/ 145256 w 1133474"/>
                <a:gd name="connsiteY11" fmla="*/ 614361 h 919162"/>
                <a:gd name="connsiteX12" fmla="*/ 33338 w 1133474"/>
                <a:gd name="connsiteY12" fmla="*/ 542924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445294 w 1133474"/>
                <a:gd name="connsiteY10" fmla="*/ 709612 h 919162"/>
                <a:gd name="connsiteX11" fmla="*/ 140494 w 1133474"/>
                <a:gd name="connsiteY11" fmla="*/ 569117 h 919162"/>
                <a:gd name="connsiteX12" fmla="*/ 33338 w 1133474"/>
                <a:gd name="connsiteY12" fmla="*/ 542924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519113 w 1133474"/>
                <a:gd name="connsiteY10" fmla="*/ 709612 h 919162"/>
                <a:gd name="connsiteX11" fmla="*/ 140494 w 1133474"/>
                <a:gd name="connsiteY11" fmla="*/ 569117 h 919162"/>
                <a:gd name="connsiteX12" fmla="*/ 33338 w 1133474"/>
                <a:gd name="connsiteY12" fmla="*/ 542924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519113 w 1133474"/>
                <a:gd name="connsiteY10" fmla="*/ 709612 h 919162"/>
                <a:gd name="connsiteX11" fmla="*/ 140494 w 1133474"/>
                <a:gd name="connsiteY11" fmla="*/ 569117 h 919162"/>
                <a:gd name="connsiteX12" fmla="*/ 19051 w 1133474"/>
                <a:gd name="connsiteY12" fmla="*/ 516730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33474"/>
                <a:gd name="connsiteY0" fmla="*/ 0 h 919162"/>
                <a:gd name="connsiteX1" fmla="*/ 152400 w 1133474"/>
                <a:gd name="connsiteY1" fmla="*/ 50006 h 919162"/>
                <a:gd name="connsiteX2" fmla="*/ 233362 w 1133474"/>
                <a:gd name="connsiteY2" fmla="*/ 80962 h 919162"/>
                <a:gd name="connsiteX3" fmla="*/ 390525 w 1133474"/>
                <a:gd name="connsiteY3" fmla="*/ 147637 h 919162"/>
                <a:gd name="connsiteX4" fmla="*/ 626269 w 1133474"/>
                <a:gd name="connsiteY4" fmla="*/ 230981 h 919162"/>
                <a:gd name="connsiteX5" fmla="*/ 771525 w 1133474"/>
                <a:gd name="connsiteY5" fmla="*/ 283368 h 919162"/>
                <a:gd name="connsiteX6" fmla="*/ 888206 w 1133474"/>
                <a:gd name="connsiteY6" fmla="*/ 328612 h 919162"/>
                <a:gd name="connsiteX7" fmla="*/ 1031081 w 1133474"/>
                <a:gd name="connsiteY7" fmla="*/ 657225 h 919162"/>
                <a:gd name="connsiteX8" fmla="*/ 1133474 w 1133474"/>
                <a:gd name="connsiteY8" fmla="*/ 919162 h 919162"/>
                <a:gd name="connsiteX9" fmla="*/ 909637 w 1133474"/>
                <a:gd name="connsiteY9" fmla="*/ 847724 h 919162"/>
                <a:gd name="connsiteX10" fmla="*/ 519113 w 1133474"/>
                <a:gd name="connsiteY10" fmla="*/ 709612 h 919162"/>
                <a:gd name="connsiteX11" fmla="*/ 140494 w 1133474"/>
                <a:gd name="connsiteY11" fmla="*/ 569117 h 919162"/>
                <a:gd name="connsiteX12" fmla="*/ 19051 w 1133474"/>
                <a:gd name="connsiteY12" fmla="*/ 516730 h 919162"/>
                <a:gd name="connsiteX13" fmla="*/ 0 w 1133474"/>
                <a:gd name="connsiteY13" fmla="*/ 35718 h 919162"/>
                <a:gd name="connsiteX14" fmla="*/ 80962 w 1133474"/>
                <a:gd name="connsiteY14" fmla="*/ 0 h 919162"/>
                <a:gd name="connsiteX0" fmla="*/ 80962 w 1154905"/>
                <a:gd name="connsiteY0" fmla="*/ 0 h 983456"/>
                <a:gd name="connsiteX1" fmla="*/ 152400 w 1154905"/>
                <a:gd name="connsiteY1" fmla="*/ 50006 h 983456"/>
                <a:gd name="connsiteX2" fmla="*/ 233362 w 1154905"/>
                <a:gd name="connsiteY2" fmla="*/ 80962 h 983456"/>
                <a:gd name="connsiteX3" fmla="*/ 390525 w 1154905"/>
                <a:gd name="connsiteY3" fmla="*/ 147637 h 983456"/>
                <a:gd name="connsiteX4" fmla="*/ 626269 w 1154905"/>
                <a:gd name="connsiteY4" fmla="*/ 230981 h 983456"/>
                <a:gd name="connsiteX5" fmla="*/ 771525 w 1154905"/>
                <a:gd name="connsiteY5" fmla="*/ 283368 h 983456"/>
                <a:gd name="connsiteX6" fmla="*/ 888206 w 1154905"/>
                <a:gd name="connsiteY6" fmla="*/ 328612 h 983456"/>
                <a:gd name="connsiteX7" fmla="*/ 1031081 w 1154905"/>
                <a:gd name="connsiteY7" fmla="*/ 657225 h 983456"/>
                <a:gd name="connsiteX8" fmla="*/ 1154905 w 1154905"/>
                <a:gd name="connsiteY8" fmla="*/ 983456 h 983456"/>
                <a:gd name="connsiteX9" fmla="*/ 909637 w 1154905"/>
                <a:gd name="connsiteY9" fmla="*/ 847724 h 983456"/>
                <a:gd name="connsiteX10" fmla="*/ 519113 w 1154905"/>
                <a:gd name="connsiteY10" fmla="*/ 709612 h 983456"/>
                <a:gd name="connsiteX11" fmla="*/ 140494 w 1154905"/>
                <a:gd name="connsiteY11" fmla="*/ 569117 h 983456"/>
                <a:gd name="connsiteX12" fmla="*/ 19051 w 1154905"/>
                <a:gd name="connsiteY12" fmla="*/ 516730 h 983456"/>
                <a:gd name="connsiteX13" fmla="*/ 0 w 1154905"/>
                <a:gd name="connsiteY13" fmla="*/ 35718 h 983456"/>
                <a:gd name="connsiteX14" fmla="*/ 80962 w 1154905"/>
                <a:gd name="connsiteY14" fmla="*/ 0 h 983456"/>
                <a:gd name="connsiteX0" fmla="*/ 80962 w 1154905"/>
                <a:gd name="connsiteY0" fmla="*/ 0 h 983456"/>
                <a:gd name="connsiteX1" fmla="*/ 152400 w 1154905"/>
                <a:gd name="connsiteY1" fmla="*/ 50006 h 983456"/>
                <a:gd name="connsiteX2" fmla="*/ 233362 w 1154905"/>
                <a:gd name="connsiteY2" fmla="*/ 80962 h 983456"/>
                <a:gd name="connsiteX3" fmla="*/ 390525 w 1154905"/>
                <a:gd name="connsiteY3" fmla="*/ 147637 h 983456"/>
                <a:gd name="connsiteX4" fmla="*/ 626269 w 1154905"/>
                <a:gd name="connsiteY4" fmla="*/ 230981 h 983456"/>
                <a:gd name="connsiteX5" fmla="*/ 771525 w 1154905"/>
                <a:gd name="connsiteY5" fmla="*/ 283368 h 983456"/>
                <a:gd name="connsiteX6" fmla="*/ 888206 w 1154905"/>
                <a:gd name="connsiteY6" fmla="*/ 328612 h 983456"/>
                <a:gd name="connsiteX7" fmla="*/ 1031081 w 1154905"/>
                <a:gd name="connsiteY7" fmla="*/ 657225 h 983456"/>
                <a:gd name="connsiteX8" fmla="*/ 1154905 w 1154905"/>
                <a:gd name="connsiteY8" fmla="*/ 983456 h 983456"/>
                <a:gd name="connsiteX9" fmla="*/ 907256 w 1154905"/>
                <a:gd name="connsiteY9" fmla="*/ 888206 h 983456"/>
                <a:gd name="connsiteX10" fmla="*/ 519113 w 1154905"/>
                <a:gd name="connsiteY10" fmla="*/ 709612 h 983456"/>
                <a:gd name="connsiteX11" fmla="*/ 140494 w 1154905"/>
                <a:gd name="connsiteY11" fmla="*/ 569117 h 983456"/>
                <a:gd name="connsiteX12" fmla="*/ 19051 w 1154905"/>
                <a:gd name="connsiteY12" fmla="*/ 516730 h 983456"/>
                <a:gd name="connsiteX13" fmla="*/ 0 w 1154905"/>
                <a:gd name="connsiteY13" fmla="*/ 35718 h 983456"/>
                <a:gd name="connsiteX14" fmla="*/ 80962 w 1154905"/>
                <a:gd name="connsiteY14" fmla="*/ 0 h 983456"/>
                <a:gd name="connsiteX0" fmla="*/ 80962 w 1154905"/>
                <a:gd name="connsiteY0" fmla="*/ 0 h 983456"/>
                <a:gd name="connsiteX1" fmla="*/ 152400 w 1154905"/>
                <a:gd name="connsiteY1" fmla="*/ 50006 h 983456"/>
                <a:gd name="connsiteX2" fmla="*/ 233362 w 1154905"/>
                <a:gd name="connsiteY2" fmla="*/ 80962 h 983456"/>
                <a:gd name="connsiteX3" fmla="*/ 390525 w 1154905"/>
                <a:gd name="connsiteY3" fmla="*/ 147637 h 983456"/>
                <a:gd name="connsiteX4" fmla="*/ 626269 w 1154905"/>
                <a:gd name="connsiteY4" fmla="*/ 230981 h 983456"/>
                <a:gd name="connsiteX5" fmla="*/ 771525 w 1154905"/>
                <a:gd name="connsiteY5" fmla="*/ 283368 h 983456"/>
                <a:gd name="connsiteX6" fmla="*/ 888206 w 1154905"/>
                <a:gd name="connsiteY6" fmla="*/ 328612 h 983456"/>
                <a:gd name="connsiteX7" fmla="*/ 1031081 w 1154905"/>
                <a:gd name="connsiteY7" fmla="*/ 657225 h 983456"/>
                <a:gd name="connsiteX8" fmla="*/ 1154905 w 1154905"/>
                <a:gd name="connsiteY8" fmla="*/ 983456 h 983456"/>
                <a:gd name="connsiteX9" fmla="*/ 907256 w 1154905"/>
                <a:gd name="connsiteY9" fmla="*/ 888206 h 983456"/>
                <a:gd name="connsiteX10" fmla="*/ 504826 w 1154905"/>
                <a:gd name="connsiteY10" fmla="*/ 738187 h 983456"/>
                <a:gd name="connsiteX11" fmla="*/ 140494 w 1154905"/>
                <a:gd name="connsiteY11" fmla="*/ 569117 h 983456"/>
                <a:gd name="connsiteX12" fmla="*/ 19051 w 1154905"/>
                <a:gd name="connsiteY12" fmla="*/ 516730 h 983456"/>
                <a:gd name="connsiteX13" fmla="*/ 0 w 1154905"/>
                <a:gd name="connsiteY13" fmla="*/ 35718 h 983456"/>
                <a:gd name="connsiteX14" fmla="*/ 80962 w 1154905"/>
                <a:gd name="connsiteY14" fmla="*/ 0 h 983456"/>
                <a:gd name="connsiteX0" fmla="*/ 80962 w 1154905"/>
                <a:gd name="connsiteY0" fmla="*/ 0 h 983456"/>
                <a:gd name="connsiteX1" fmla="*/ 152400 w 1154905"/>
                <a:gd name="connsiteY1" fmla="*/ 50006 h 983456"/>
                <a:gd name="connsiteX2" fmla="*/ 233362 w 1154905"/>
                <a:gd name="connsiteY2" fmla="*/ 80962 h 983456"/>
                <a:gd name="connsiteX3" fmla="*/ 390525 w 1154905"/>
                <a:gd name="connsiteY3" fmla="*/ 147637 h 983456"/>
                <a:gd name="connsiteX4" fmla="*/ 626269 w 1154905"/>
                <a:gd name="connsiteY4" fmla="*/ 230981 h 983456"/>
                <a:gd name="connsiteX5" fmla="*/ 771525 w 1154905"/>
                <a:gd name="connsiteY5" fmla="*/ 283368 h 983456"/>
                <a:gd name="connsiteX6" fmla="*/ 888206 w 1154905"/>
                <a:gd name="connsiteY6" fmla="*/ 328612 h 983456"/>
                <a:gd name="connsiteX7" fmla="*/ 1031081 w 1154905"/>
                <a:gd name="connsiteY7" fmla="*/ 657225 h 983456"/>
                <a:gd name="connsiteX8" fmla="*/ 1154905 w 1154905"/>
                <a:gd name="connsiteY8" fmla="*/ 983456 h 983456"/>
                <a:gd name="connsiteX9" fmla="*/ 907256 w 1154905"/>
                <a:gd name="connsiteY9" fmla="*/ 888206 h 983456"/>
                <a:gd name="connsiteX10" fmla="*/ 504826 w 1154905"/>
                <a:gd name="connsiteY10" fmla="*/ 738187 h 983456"/>
                <a:gd name="connsiteX11" fmla="*/ 133350 w 1154905"/>
                <a:gd name="connsiteY11" fmla="*/ 583404 h 983456"/>
                <a:gd name="connsiteX12" fmla="*/ 19051 w 1154905"/>
                <a:gd name="connsiteY12" fmla="*/ 516730 h 983456"/>
                <a:gd name="connsiteX13" fmla="*/ 0 w 1154905"/>
                <a:gd name="connsiteY13" fmla="*/ 35718 h 983456"/>
                <a:gd name="connsiteX14" fmla="*/ 80962 w 1154905"/>
                <a:gd name="connsiteY14" fmla="*/ 0 h 983456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771525 w 1154905"/>
                <a:gd name="connsiteY5" fmla="*/ 283368 h 1035843"/>
                <a:gd name="connsiteX6" fmla="*/ 888206 w 1154905"/>
                <a:gd name="connsiteY6" fmla="*/ 328612 h 1035843"/>
                <a:gd name="connsiteX7" fmla="*/ 1031081 w 1154905"/>
                <a:gd name="connsiteY7" fmla="*/ 657225 h 1035843"/>
                <a:gd name="connsiteX8" fmla="*/ 1154905 w 1154905"/>
                <a:gd name="connsiteY8" fmla="*/ 1035843 h 1035843"/>
                <a:gd name="connsiteX9" fmla="*/ 907256 w 1154905"/>
                <a:gd name="connsiteY9" fmla="*/ 888206 h 1035843"/>
                <a:gd name="connsiteX10" fmla="*/ 504826 w 1154905"/>
                <a:gd name="connsiteY10" fmla="*/ 738187 h 1035843"/>
                <a:gd name="connsiteX11" fmla="*/ 133350 w 1154905"/>
                <a:gd name="connsiteY11" fmla="*/ 583404 h 1035843"/>
                <a:gd name="connsiteX12" fmla="*/ 19051 w 1154905"/>
                <a:gd name="connsiteY12" fmla="*/ 516730 h 1035843"/>
                <a:gd name="connsiteX13" fmla="*/ 0 w 1154905"/>
                <a:gd name="connsiteY13" fmla="*/ 35718 h 1035843"/>
                <a:gd name="connsiteX14" fmla="*/ 80962 w 1154905"/>
                <a:gd name="connsiteY14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771525 w 1154905"/>
                <a:gd name="connsiteY5" fmla="*/ 283368 h 1035843"/>
                <a:gd name="connsiteX6" fmla="*/ 888206 w 1154905"/>
                <a:gd name="connsiteY6" fmla="*/ 328612 h 1035843"/>
                <a:gd name="connsiteX7" fmla="*/ 1031081 w 1154905"/>
                <a:gd name="connsiteY7" fmla="*/ 657225 h 1035843"/>
                <a:gd name="connsiteX8" fmla="*/ 1154905 w 1154905"/>
                <a:gd name="connsiteY8" fmla="*/ 1035843 h 1035843"/>
                <a:gd name="connsiteX9" fmla="*/ 890587 w 1154905"/>
                <a:gd name="connsiteY9" fmla="*/ 921543 h 1035843"/>
                <a:gd name="connsiteX10" fmla="*/ 504826 w 1154905"/>
                <a:gd name="connsiteY10" fmla="*/ 738187 h 1035843"/>
                <a:gd name="connsiteX11" fmla="*/ 133350 w 1154905"/>
                <a:gd name="connsiteY11" fmla="*/ 583404 h 1035843"/>
                <a:gd name="connsiteX12" fmla="*/ 19051 w 1154905"/>
                <a:gd name="connsiteY12" fmla="*/ 516730 h 1035843"/>
                <a:gd name="connsiteX13" fmla="*/ 0 w 1154905"/>
                <a:gd name="connsiteY13" fmla="*/ 35718 h 1035843"/>
                <a:gd name="connsiteX14" fmla="*/ 80962 w 1154905"/>
                <a:gd name="connsiteY14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771525 w 1154905"/>
                <a:gd name="connsiteY5" fmla="*/ 283368 h 1035843"/>
                <a:gd name="connsiteX6" fmla="*/ 888206 w 1154905"/>
                <a:gd name="connsiteY6" fmla="*/ 328612 h 1035843"/>
                <a:gd name="connsiteX7" fmla="*/ 1031081 w 1154905"/>
                <a:gd name="connsiteY7" fmla="*/ 657225 h 1035843"/>
                <a:gd name="connsiteX8" fmla="*/ 1154905 w 1154905"/>
                <a:gd name="connsiteY8" fmla="*/ 1035843 h 1035843"/>
                <a:gd name="connsiteX9" fmla="*/ 890587 w 1154905"/>
                <a:gd name="connsiteY9" fmla="*/ 921543 h 1035843"/>
                <a:gd name="connsiteX10" fmla="*/ 483395 w 1154905"/>
                <a:gd name="connsiteY10" fmla="*/ 757237 h 1035843"/>
                <a:gd name="connsiteX11" fmla="*/ 133350 w 1154905"/>
                <a:gd name="connsiteY11" fmla="*/ 583404 h 1035843"/>
                <a:gd name="connsiteX12" fmla="*/ 19051 w 1154905"/>
                <a:gd name="connsiteY12" fmla="*/ 516730 h 1035843"/>
                <a:gd name="connsiteX13" fmla="*/ 0 w 1154905"/>
                <a:gd name="connsiteY13" fmla="*/ 35718 h 1035843"/>
                <a:gd name="connsiteX14" fmla="*/ 80962 w 1154905"/>
                <a:gd name="connsiteY14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771525 w 1154905"/>
                <a:gd name="connsiteY5" fmla="*/ 283368 h 1035843"/>
                <a:gd name="connsiteX6" fmla="*/ 888206 w 1154905"/>
                <a:gd name="connsiteY6" fmla="*/ 328612 h 1035843"/>
                <a:gd name="connsiteX7" fmla="*/ 1031081 w 1154905"/>
                <a:gd name="connsiteY7" fmla="*/ 657225 h 1035843"/>
                <a:gd name="connsiteX8" fmla="*/ 1154905 w 1154905"/>
                <a:gd name="connsiteY8" fmla="*/ 1035843 h 1035843"/>
                <a:gd name="connsiteX9" fmla="*/ 890587 w 1154905"/>
                <a:gd name="connsiteY9" fmla="*/ 921543 h 1035843"/>
                <a:gd name="connsiteX10" fmla="*/ 483395 w 1154905"/>
                <a:gd name="connsiteY10" fmla="*/ 757237 h 1035843"/>
                <a:gd name="connsiteX11" fmla="*/ 133350 w 1154905"/>
                <a:gd name="connsiteY11" fmla="*/ 600072 h 1035843"/>
                <a:gd name="connsiteX12" fmla="*/ 19051 w 1154905"/>
                <a:gd name="connsiteY12" fmla="*/ 516730 h 1035843"/>
                <a:gd name="connsiteX13" fmla="*/ 0 w 1154905"/>
                <a:gd name="connsiteY13" fmla="*/ 35718 h 1035843"/>
                <a:gd name="connsiteX14" fmla="*/ 80962 w 1154905"/>
                <a:gd name="connsiteY14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771525 w 1154905"/>
                <a:gd name="connsiteY5" fmla="*/ 283368 h 1035843"/>
                <a:gd name="connsiteX6" fmla="*/ 897731 w 1154905"/>
                <a:gd name="connsiteY6" fmla="*/ 371475 h 1035843"/>
                <a:gd name="connsiteX7" fmla="*/ 1031081 w 1154905"/>
                <a:gd name="connsiteY7" fmla="*/ 657225 h 1035843"/>
                <a:gd name="connsiteX8" fmla="*/ 1154905 w 1154905"/>
                <a:gd name="connsiteY8" fmla="*/ 1035843 h 1035843"/>
                <a:gd name="connsiteX9" fmla="*/ 890587 w 1154905"/>
                <a:gd name="connsiteY9" fmla="*/ 921543 h 1035843"/>
                <a:gd name="connsiteX10" fmla="*/ 483395 w 1154905"/>
                <a:gd name="connsiteY10" fmla="*/ 757237 h 1035843"/>
                <a:gd name="connsiteX11" fmla="*/ 133350 w 1154905"/>
                <a:gd name="connsiteY11" fmla="*/ 600072 h 1035843"/>
                <a:gd name="connsiteX12" fmla="*/ 19051 w 1154905"/>
                <a:gd name="connsiteY12" fmla="*/ 516730 h 1035843"/>
                <a:gd name="connsiteX13" fmla="*/ 0 w 1154905"/>
                <a:gd name="connsiteY13" fmla="*/ 35718 h 1035843"/>
                <a:gd name="connsiteX14" fmla="*/ 80962 w 1154905"/>
                <a:gd name="connsiteY14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26269 w 1154905"/>
                <a:gd name="connsiteY4" fmla="*/ 230981 h 1035843"/>
                <a:gd name="connsiteX5" fmla="*/ 897731 w 1154905"/>
                <a:gd name="connsiteY5" fmla="*/ 371475 h 1035843"/>
                <a:gd name="connsiteX6" fmla="*/ 1031081 w 1154905"/>
                <a:gd name="connsiteY6" fmla="*/ 657225 h 1035843"/>
                <a:gd name="connsiteX7" fmla="*/ 1154905 w 1154905"/>
                <a:gd name="connsiteY7" fmla="*/ 1035843 h 1035843"/>
                <a:gd name="connsiteX8" fmla="*/ 890587 w 1154905"/>
                <a:gd name="connsiteY8" fmla="*/ 921543 h 1035843"/>
                <a:gd name="connsiteX9" fmla="*/ 483395 w 1154905"/>
                <a:gd name="connsiteY9" fmla="*/ 757237 h 1035843"/>
                <a:gd name="connsiteX10" fmla="*/ 133350 w 1154905"/>
                <a:gd name="connsiteY10" fmla="*/ 600072 h 1035843"/>
                <a:gd name="connsiteX11" fmla="*/ 19051 w 1154905"/>
                <a:gd name="connsiteY11" fmla="*/ 516730 h 1035843"/>
                <a:gd name="connsiteX12" fmla="*/ 0 w 1154905"/>
                <a:gd name="connsiteY12" fmla="*/ 35718 h 1035843"/>
                <a:gd name="connsiteX13" fmla="*/ 80962 w 1154905"/>
                <a:gd name="connsiteY13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90525 w 1154905"/>
                <a:gd name="connsiteY3" fmla="*/ 147637 h 1035843"/>
                <a:gd name="connsiteX4" fmla="*/ 609601 w 1154905"/>
                <a:gd name="connsiteY4" fmla="*/ 261938 h 1035843"/>
                <a:gd name="connsiteX5" fmla="*/ 897731 w 1154905"/>
                <a:gd name="connsiteY5" fmla="*/ 371475 h 1035843"/>
                <a:gd name="connsiteX6" fmla="*/ 1031081 w 1154905"/>
                <a:gd name="connsiteY6" fmla="*/ 657225 h 1035843"/>
                <a:gd name="connsiteX7" fmla="*/ 1154905 w 1154905"/>
                <a:gd name="connsiteY7" fmla="*/ 1035843 h 1035843"/>
                <a:gd name="connsiteX8" fmla="*/ 890587 w 1154905"/>
                <a:gd name="connsiteY8" fmla="*/ 921543 h 1035843"/>
                <a:gd name="connsiteX9" fmla="*/ 483395 w 1154905"/>
                <a:gd name="connsiteY9" fmla="*/ 757237 h 1035843"/>
                <a:gd name="connsiteX10" fmla="*/ 133350 w 1154905"/>
                <a:gd name="connsiteY10" fmla="*/ 600072 h 1035843"/>
                <a:gd name="connsiteX11" fmla="*/ 19051 w 1154905"/>
                <a:gd name="connsiteY11" fmla="*/ 516730 h 1035843"/>
                <a:gd name="connsiteX12" fmla="*/ 0 w 1154905"/>
                <a:gd name="connsiteY12" fmla="*/ 35718 h 1035843"/>
                <a:gd name="connsiteX13" fmla="*/ 80962 w 1154905"/>
                <a:gd name="connsiteY13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81000 w 1154905"/>
                <a:gd name="connsiteY3" fmla="*/ 154780 h 1035843"/>
                <a:gd name="connsiteX4" fmla="*/ 609601 w 1154905"/>
                <a:gd name="connsiteY4" fmla="*/ 261938 h 1035843"/>
                <a:gd name="connsiteX5" fmla="*/ 897731 w 1154905"/>
                <a:gd name="connsiteY5" fmla="*/ 371475 h 1035843"/>
                <a:gd name="connsiteX6" fmla="*/ 1031081 w 1154905"/>
                <a:gd name="connsiteY6" fmla="*/ 657225 h 1035843"/>
                <a:gd name="connsiteX7" fmla="*/ 1154905 w 1154905"/>
                <a:gd name="connsiteY7" fmla="*/ 1035843 h 1035843"/>
                <a:gd name="connsiteX8" fmla="*/ 890587 w 1154905"/>
                <a:gd name="connsiteY8" fmla="*/ 921543 h 1035843"/>
                <a:gd name="connsiteX9" fmla="*/ 483395 w 1154905"/>
                <a:gd name="connsiteY9" fmla="*/ 757237 h 1035843"/>
                <a:gd name="connsiteX10" fmla="*/ 133350 w 1154905"/>
                <a:gd name="connsiteY10" fmla="*/ 600072 h 1035843"/>
                <a:gd name="connsiteX11" fmla="*/ 19051 w 1154905"/>
                <a:gd name="connsiteY11" fmla="*/ 516730 h 1035843"/>
                <a:gd name="connsiteX12" fmla="*/ 0 w 1154905"/>
                <a:gd name="connsiteY12" fmla="*/ 35718 h 1035843"/>
                <a:gd name="connsiteX13" fmla="*/ 80962 w 1154905"/>
                <a:gd name="connsiteY13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81000 w 1154905"/>
                <a:gd name="connsiteY3" fmla="*/ 154780 h 1035843"/>
                <a:gd name="connsiteX4" fmla="*/ 614364 w 1154905"/>
                <a:gd name="connsiteY4" fmla="*/ 261938 h 1035843"/>
                <a:gd name="connsiteX5" fmla="*/ 897731 w 1154905"/>
                <a:gd name="connsiteY5" fmla="*/ 371475 h 1035843"/>
                <a:gd name="connsiteX6" fmla="*/ 1031081 w 1154905"/>
                <a:gd name="connsiteY6" fmla="*/ 657225 h 1035843"/>
                <a:gd name="connsiteX7" fmla="*/ 1154905 w 1154905"/>
                <a:gd name="connsiteY7" fmla="*/ 1035843 h 1035843"/>
                <a:gd name="connsiteX8" fmla="*/ 890587 w 1154905"/>
                <a:gd name="connsiteY8" fmla="*/ 921543 h 1035843"/>
                <a:gd name="connsiteX9" fmla="*/ 483395 w 1154905"/>
                <a:gd name="connsiteY9" fmla="*/ 757237 h 1035843"/>
                <a:gd name="connsiteX10" fmla="*/ 133350 w 1154905"/>
                <a:gd name="connsiteY10" fmla="*/ 600072 h 1035843"/>
                <a:gd name="connsiteX11" fmla="*/ 19051 w 1154905"/>
                <a:gd name="connsiteY11" fmla="*/ 516730 h 1035843"/>
                <a:gd name="connsiteX12" fmla="*/ 0 w 1154905"/>
                <a:gd name="connsiteY12" fmla="*/ 35718 h 1035843"/>
                <a:gd name="connsiteX13" fmla="*/ 80962 w 1154905"/>
                <a:gd name="connsiteY13" fmla="*/ 0 h 1035843"/>
                <a:gd name="connsiteX0" fmla="*/ 80962 w 1154905"/>
                <a:gd name="connsiteY0" fmla="*/ 0 h 1035843"/>
                <a:gd name="connsiteX1" fmla="*/ 152400 w 1154905"/>
                <a:gd name="connsiteY1" fmla="*/ 50006 h 1035843"/>
                <a:gd name="connsiteX2" fmla="*/ 233362 w 1154905"/>
                <a:gd name="connsiteY2" fmla="*/ 80962 h 1035843"/>
                <a:gd name="connsiteX3" fmla="*/ 381000 w 1154905"/>
                <a:gd name="connsiteY3" fmla="*/ 154780 h 1035843"/>
                <a:gd name="connsiteX4" fmla="*/ 614364 w 1154905"/>
                <a:gd name="connsiteY4" fmla="*/ 261938 h 1035843"/>
                <a:gd name="connsiteX5" fmla="*/ 912018 w 1154905"/>
                <a:gd name="connsiteY5" fmla="*/ 397669 h 1035843"/>
                <a:gd name="connsiteX6" fmla="*/ 1031081 w 1154905"/>
                <a:gd name="connsiteY6" fmla="*/ 657225 h 1035843"/>
                <a:gd name="connsiteX7" fmla="*/ 1154905 w 1154905"/>
                <a:gd name="connsiteY7" fmla="*/ 1035843 h 1035843"/>
                <a:gd name="connsiteX8" fmla="*/ 890587 w 1154905"/>
                <a:gd name="connsiteY8" fmla="*/ 921543 h 1035843"/>
                <a:gd name="connsiteX9" fmla="*/ 483395 w 1154905"/>
                <a:gd name="connsiteY9" fmla="*/ 757237 h 1035843"/>
                <a:gd name="connsiteX10" fmla="*/ 133350 w 1154905"/>
                <a:gd name="connsiteY10" fmla="*/ 600072 h 1035843"/>
                <a:gd name="connsiteX11" fmla="*/ 19051 w 1154905"/>
                <a:gd name="connsiteY11" fmla="*/ 516730 h 1035843"/>
                <a:gd name="connsiteX12" fmla="*/ 0 w 1154905"/>
                <a:gd name="connsiteY12" fmla="*/ 35718 h 1035843"/>
                <a:gd name="connsiteX13" fmla="*/ 80962 w 1154905"/>
                <a:gd name="connsiteY13" fmla="*/ 0 h 1035843"/>
                <a:gd name="connsiteX0" fmla="*/ 80962 w 1209674"/>
                <a:gd name="connsiteY0" fmla="*/ 0 h 1112043"/>
                <a:gd name="connsiteX1" fmla="*/ 152400 w 1209674"/>
                <a:gd name="connsiteY1" fmla="*/ 50006 h 1112043"/>
                <a:gd name="connsiteX2" fmla="*/ 233362 w 1209674"/>
                <a:gd name="connsiteY2" fmla="*/ 80962 h 1112043"/>
                <a:gd name="connsiteX3" fmla="*/ 381000 w 1209674"/>
                <a:gd name="connsiteY3" fmla="*/ 154780 h 1112043"/>
                <a:gd name="connsiteX4" fmla="*/ 614364 w 1209674"/>
                <a:gd name="connsiteY4" fmla="*/ 261938 h 1112043"/>
                <a:gd name="connsiteX5" fmla="*/ 912018 w 1209674"/>
                <a:gd name="connsiteY5" fmla="*/ 397669 h 1112043"/>
                <a:gd name="connsiteX6" fmla="*/ 1031081 w 1209674"/>
                <a:gd name="connsiteY6" fmla="*/ 657225 h 1112043"/>
                <a:gd name="connsiteX7" fmla="*/ 1209674 w 1209674"/>
                <a:gd name="connsiteY7" fmla="*/ 1112043 h 1112043"/>
                <a:gd name="connsiteX8" fmla="*/ 890587 w 1209674"/>
                <a:gd name="connsiteY8" fmla="*/ 921543 h 1112043"/>
                <a:gd name="connsiteX9" fmla="*/ 483395 w 1209674"/>
                <a:gd name="connsiteY9" fmla="*/ 757237 h 1112043"/>
                <a:gd name="connsiteX10" fmla="*/ 133350 w 1209674"/>
                <a:gd name="connsiteY10" fmla="*/ 600072 h 1112043"/>
                <a:gd name="connsiteX11" fmla="*/ 19051 w 1209674"/>
                <a:gd name="connsiteY11" fmla="*/ 516730 h 1112043"/>
                <a:gd name="connsiteX12" fmla="*/ 0 w 1209674"/>
                <a:gd name="connsiteY12" fmla="*/ 35718 h 1112043"/>
                <a:gd name="connsiteX13" fmla="*/ 80962 w 1209674"/>
                <a:gd name="connsiteY13" fmla="*/ 0 h 1112043"/>
                <a:gd name="connsiteX0" fmla="*/ 80962 w 1209674"/>
                <a:gd name="connsiteY0" fmla="*/ 0 h 1112742"/>
                <a:gd name="connsiteX1" fmla="*/ 152400 w 1209674"/>
                <a:gd name="connsiteY1" fmla="*/ 50006 h 1112742"/>
                <a:gd name="connsiteX2" fmla="*/ 233362 w 1209674"/>
                <a:gd name="connsiteY2" fmla="*/ 80962 h 1112742"/>
                <a:gd name="connsiteX3" fmla="*/ 381000 w 1209674"/>
                <a:gd name="connsiteY3" fmla="*/ 154780 h 1112742"/>
                <a:gd name="connsiteX4" fmla="*/ 614364 w 1209674"/>
                <a:gd name="connsiteY4" fmla="*/ 261938 h 1112742"/>
                <a:gd name="connsiteX5" fmla="*/ 912018 w 1209674"/>
                <a:gd name="connsiteY5" fmla="*/ 397669 h 1112742"/>
                <a:gd name="connsiteX6" fmla="*/ 1031081 w 1209674"/>
                <a:gd name="connsiteY6" fmla="*/ 657225 h 1112742"/>
                <a:gd name="connsiteX7" fmla="*/ 1209674 w 1209674"/>
                <a:gd name="connsiteY7" fmla="*/ 1112043 h 1112742"/>
                <a:gd name="connsiteX8" fmla="*/ 483395 w 1209674"/>
                <a:gd name="connsiteY8" fmla="*/ 757237 h 1112742"/>
                <a:gd name="connsiteX9" fmla="*/ 133350 w 1209674"/>
                <a:gd name="connsiteY9" fmla="*/ 600072 h 1112742"/>
                <a:gd name="connsiteX10" fmla="*/ 19051 w 1209674"/>
                <a:gd name="connsiteY10" fmla="*/ 516730 h 1112742"/>
                <a:gd name="connsiteX11" fmla="*/ 0 w 1209674"/>
                <a:gd name="connsiteY11" fmla="*/ 35718 h 1112742"/>
                <a:gd name="connsiteX12" fmla="*/ 80962 w 1209674"/>
                <a:gd name="connsiteY12" fmla="*/ 0 h 1112742"/>
                <a:gd name="connsiteX0" fmla="*/ 80962 w 1209674"/>
                <a:gd name="connsiteY0" fmla="*/ 0 h 1112742"/>
                <a:gd name="connsiteX1" fmla="*/ 152400 w 1209674"/>
                <a:gd name="connsiteY1" fmla="*/ 50006 h 1112742"/>
                <a:gd name="connsiteX2" fmla="*/ 233362 w 1209674"/>
                <a:gd name="connsiteY2" fmla="*/ 80962 h 1112742"/>
                <a:gd name="connsiteX3" fmla="*/ 381000 w 1209674"/>
                <a:gd name="connsiteY3" fmla="*/ 154780 h 1112742"/>
                <a:gd name="connsiteX4" fmla="*/ 614364 w 1209674"/>
                <a:gd name="connsiteY4" fmla="*/ 261938 h 1112742"/>
                <a:gd name="connsiteX5" fmla="*/ 912018 w 1209674"/>
                <a:gd name="connsiteY5" fmla="*/ 397669 h 1112742"/>
                <a:gd name="connsiteX6" fmla="*/ 1031081 w 1209674"/>
                <a:gd name="connsiteY6" fmla="*/ 657225 h 1112742"/>
                <a:gd name="connsiteX7" fmla="*/ 1209674 w 1209674"/>
                <a:gd name="connsiteY7" fmla="*/ 1112043 h 1112742"/>
                <a:gd name="connsiteX8" fmla="*/ 421482 w 1209674"/>
                <a:gd name="connsiteY8" fmla="*/ 757237 h 1112742"/>
                <a:gd name="connsiteX9" fmla="*/ 133350 w 1209674"/>
                <a:gd name="connsiteY9" fmla="*/ 600072 h 1112742"/>
                <a:gd name="connsiteX10" fmla="*/ 19051 w 1209674"/>
                <a:gd name="connsiteY10" fmla="*/ 516730 h 1112742"/>
                <a:gd name="connsiteX11" fmla="*/ 0 w 1209674"/>
                <a:gd name="connsiteY11" fmla="*/ 35718 h 1112742"/>
                <a:gd name="connsiteX12" fmla="*/ 80962 w 1209674"/>
                <a:gd name="connsiteY12" fmla="*/ 0 h 1112742"/>
                <a:gd name="connsiteX0" fmla="*/ 80962 w 1235868"/>
                <a:gd name="connsiteY0" fmla="*/ 0 h 1143632"/>
                <a:gd name="connsiteX1" fmla="*/ 152400 w 1235868"/>
                <a:gd name="connsiteY1" fmla="*/ 50006 h 1143632"/>
                <a:gd name="connsiteX2" fmla="*/ 233362 w 1235868"/>
                <a:gd name="connsiteY2" fmla="*/ 80962 h 1143632"/>
                <a:gd name="connsiteX3" fmla="*/ 381000 w 1235868"/>
                <a:gd name="connsiteY3" fmla="*/ 154780 h 1143632"/>
                <a:gd name="connsiteX4" fmla="*/ 614364 w 1235868"/>
                <a:gd name="connsiteY4" fmla="*/ 261938 h 1143632"/>
                <a:gd name="connsiteX5" fmla="*/ 912018 w 1235868"/>
                <a:gd name="connsiteY5" fmla="*/ 397669 h 1143632"/>
                <a:gd name="connsiteX6" fmla="*/ 1031081 w 1235868"/>
                <a:gd name="connsiteY6" fmla="*/ 657225 h 1143632"/>
                <a:gd name="connsiteX7" fmla="*/ 1235868 w 1235868"/>
                <a:gd name="connsiteY7" fmla="*/ 1142999 h 1143632"/>
                <a:gd name="connsiteX8" fmla="*/ 421482 w 1235868"/>
                <a:gd name="connsiteY8" fmla="*/ 757237 h 1143632"/>
                <a:gd name="connsiteX9" fmla="*/ 133350 w 1235868"/>
                <a:gd name="connsiteY9" fmla="*/ 600072 h 1143632"/>
                <a:gd name="connsiteX10" fmla="*/ 19051 w 1235868"/>
                <a:gd name="connsiteY10" fmla="*/ 516730 h 1143632"/>
                <a:gd name="connsiteX11" fmla="*/ 0 w 1235868"/>
                <a:gd name="connsiteY11" fmla="*/ 35718 h 1143632"/>
                <a:gd name="connsiteX12" fmla="*/ 80962 w 1235868"/>
                <a:gd name="connsiteY12" fmla="*/ 0 h 1143632"/>
                <a:gd name="connsiteX0" fmla="*/ 80962 w 1235868"/>
                <a:gd name="connsiteY0" fmla="*/ 0 h 1142999"/>
                <a:gd name="connsiteX1" fmla="*/ 152400 w 1235868"/>
                <a:gd name="connsiteY1" fmla="*/ 50006 h 1142999"/>
                <a:gd name="connsiteX2" fmla="*/ 233362 w 1235868"/>
                <a:gd name="connsiteY2" fmla="*/ 80962 h 1142999"/>
                <a:gd name="connsiteX3" fmla="*/ 381000 w 1235868"/>
                <a:gd name="connsiteY3" fmla="*/ 154780 h 1142999"/>
                <a:gd name="connsiteX4" fmla="*/ 614364 w 1235868"/>
                <a:gd name="connsiteY4" fmla="*/ 261938 h 1142999"/>
                <a:gd name="connsiteX5" fmla="*/ 912018 w 1235868"/>
                <a:gd name="connsiteY5" fmla="*/ 397669 h 1142999"/>
                <a:gd name="connsiteX6" fmla="*/ 1031081 w 1235868"/>
                <a:gd name="connsiteY6" fmla="*/ 657225 h 1142999"/>
                <a:gd name="connsiteX7" fmla="*/ 1235868 w 1235868"/>
                <a:gd name="connsiteY7" fmla="*/ 1142999 h 1142999"/>
                <a:gd name="connsiteX8" fmla="*/ 421482 w 1235868"/>
                <a:gd name="connsiteY8" fmla="*/ 757237 h 1142999"/>
                <a:gd name="connsiteX9" fmla="*/ 133350 w 1235868"/>
                <a:gd name="connsiteY9" fmla="*/ 600072 h 1142999"/>
                <a:gd name="connsiteX10" fmla="*/ 19051 w 1235868"/>
                <a:gd name="connsiteY10" fmla="*/ 516730 h 1142999"/>
                <a:gd name="connsiteX11" fmla="*/ 0 w 1235868"/>
                <a:gd name="connsiteY11" fmla="*/ 35718 h 1142999"/>
                <a:gd name="connsiteX12" fmla="*/ 80962 w 1235868"/>
                <a:gd name="connsiteY12" fmla="*/ 0 h 114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5868" h="1142999">
                  <a:moveTo>
                    <a:pt x="80962" y="0"/>
                  </a:moveTo>
                  <a:lnTo>
                    <a:pt x="152400" y="50006"/>
                  </a:lnTo>
                  <a:lnTo>
                    <a:pt x="233362" y="80962"/>
                  </a:lnTo>
                  <a:lnTo>
                    <a:pt x="381000" y="154780"/>
                  </a:lnTo>
                  <a:lnTo>
                    <a:pt x="614364" y="261938"/>
                  </a:lnTo>
                  <a:cubicBezTo>
                    <a:pt x="702867" y="302419"/>
                    <a:pt x="815975" y="361157"/>
                    <a:pt x="912018" y="397669"/>
                  </a:cubicBezTo>
                  <a:lnTo>
                    <a:pt x="1031081" y="657225"/>
                  </a:lnTo>
                  <a:lnTo>
                    <a:pt x="1235868" y="1142999"/>
                  </a:lnTo>
                  <a:lnTo>
                    <a:pt x="421482" y="757237"/>
                  </a:lnTo>
                  <a:lnTo>
                    <a:pt x="133350" y="600072"/>
                  </a:lnTo>
                  <a:lnTo>
                    <a:pt x="19051" y="516730"/>
                  </a:lnTo>
                  <a:lnTo>
                    <a:pt x="0" y="35718"/>
                  </a:lnTo>
                  <a:lnTo>
                    <a:pt x="80962" y="0"/>
                  </a:lnTo>
                  <a:close/>
                </a:path>
              </a:pathLst>
            </a:custGeom>
            <a:solidFill>
              <a:srgbClr val="4E888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542D929-EE9E-4A20-AD3C-3D4071E01C8E}"/>
                </a:ext>
              </a:extLst>
            </p:cNvPr>
            <p:cNvSpPr txBox="1"/>
            <p:nvPr/>
          </p:nvSpPr>
          <p:spPr>
            <a:xfrm>
              <a:off x="0" y="1057964"/>
              <a:ext cx="1214764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400" dirty="0"/>
                <a:t>Sketch geologic cross-section GC-GD through the Gydo Pass area</a:t>
              </a:r>
            </a:p>
            <a:p>
              <a:pPr algn="ctr"/>
              <a:r>
                <a:rPr lang="en-ZA" dirty="0"/>
                <a:t>See Stratigraphic column for 3319 Worcester for explanation of Formation codes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5D7A36F-2AAD-4717-AE58-F35D9E7DDDCD}"/>
                </a:ext>
              </a:extLst>
            </p:cNvPr>
            <p:cNvSpPr txBox="1"/>
            <p:nvPr/>
          </p:nvSpPr>
          <p:spPr>
            <a:xfrm>
              <a:off x="336115" y="4429863"/>
              <a:ext cx="595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400" b="1" dirty="0"/>
                <a:t>GC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568464A-94A2-4C6D-8D44-B38E0E113BE8}"/>
                </a:ext>
              </a:extLst>
            </p:cNvPr>
            <p:cNvCxnSpPr>
              <a:cxnSpLocks/>
            </p:cNvCxnSpPr>
            <p:nvPr/>
          </p:nvCxnSpPr>
          <p:spPr>
            <a:xfrm>
              <a:off x="628650" y="4218145"/>
              <a:ext cx="10963275" cy="18976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7B8C7E5-9D82-4DD8-AF80-E215669F0F76}"/>
                </a:ext>
              </a:extLst>
            </p:cNvPr>
            <p:cNvSpPr txBox="1"/>
            <p:nvPr/>
          </p:nvSpPr>
          <p:spPr>
            <a:xfrm>
              <a:off x="9378259" y="424668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25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ED57FEE-13FF-482D-8D75-84E3900E9A85}"/>
                </a:ext>
              </a:extLst>
            </p:cNvPr>
            <p:cNvSpPr txBox="1"/>
            <p:nvPr/>
          </p:nvSpPr>
          <p:spPr>
            <a:xfrm>
              <a:off x="11185292" y="4307645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30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CD5FBBA4-2BE4-4117-8542-0E83CDF5C5A7}"/>
                </a:ext>
              </a:extLst>
            </p:cNvPr>
            <p:cNvSpPr txBox="1"/>
            <p:nvPr/>
          </p:nvSpPr>
          <p:spPr>
            <a:xfrm>
              <a:off x="11537799" y="4239207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Km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CEAF0C4-B8A9-4920-ACF4-4E1F9A829FA4}"/>
                </a:ext>
              </a:extLst>
            </p:cNvPr>
            <p:cNvSpPr txBox="1"/>
            <p:nvPr/>
          </p:nvSpPr>
          <p:spPr>
            <a:xfrm>
              <a:off x="11526613" y="2908043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1000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DDD6154-849D-454C-B804-E177BE034B75}"/>
                </a:ext>
              </a:extLst>
            </p:cNvPr>
            <p:cNvSpPr txBox="1"/>
            <p:nvPr/>
          </p:nvSpPr>
          <p:spPr>
            <a:xfrm>
              <a:off x="11508417" y="2035508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masl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DD6A684-5B91-44D2-A03B-BAEEFC654521}"/>
                </a:ext>
              </a:extLst>
            </p:cNvPr>
            <p:cNvSpPr txBox="1"/>
            <p:nvPr/>
          </p:nvSpPr>
          <p:spPr>
            <a:xfrm>
              <a:off x="11564137" y="359353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500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59E2CAF0-4CA5-4CAE-BB10-06F699BA6720}"/>
                </a:ext>
              </a:extLst>
            </p:cNvPr>
            <p:cNvSpPr txBox="1"/>
            <p:nvPr/>
          </p:nvSpPr>
          <p:spPr>
            <a:xfrm>
              <a:off x="11590178" y="4067310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0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AE8CC26-FB0F-46AF-862C-2F8A2A058762}"/>
                </a:ext>
              </a:extLst>
            </p:cNvPr>
            <p:cNvSpPr txBox="1"/>
            <p:nvPr/>
          </p:nvSpPr>
          <p:spPr>
            <a:xfrm>
              <a:off x="11526613" y="2233125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/>
                <a:t>1500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D412DB7E-2C92-440B-A695-866CA2221786}"/>
                </a:ext>
              </a:extLst>
            </p:cNvPr>
            <p:cNvSpPr txBox="1"/>
            <p:nvPr/>
          </p:nvSpPr>
          <p:spPr>
            <a:xfrm>
              <a:off x="11162094" y="4429863"/>
              <a:ext cx="8277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400" b="1" dirty="0"/>
                <a:t>GD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96B61801-9444-4A1B-AFD8-7E9102BB97C6}"/>
                </a:ext>
              </a:extLst>
            </p:cNvPr>
            <p:cNvSpPr/>
            <p:nvPr/>
          </p:nvSpPr>
          <p:spPr>
            <a:xfrm>
              <a:off x="38099" y="970322"/>
              <a:ext cx="12109547" cy="392120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dirty="0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A45D7B1-7C18-4DEA-9A1D-97D52DB66E3E}"/>
                </a:ext>
              </a:extLst>
            </p:cNvPr>
            <p:cNvSpPr txBox="1"/>
            <p:nvPr/>
          </p:nvSpPr>
          <p:spPr>
            <a:xfrm>
              <a:off x="9588142" y="2445569"/>
              <a:ext cx="4658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latin typeface="Lucida Calligraphy" panose="03010101010101010101" pitchFamily="66" charset="0"/>
                </a:rPr>
                <a:t>f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AE412BD-0AF0-4CE7-80F0-5A1A33D274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175" y="2103521"/>
              <a:ext cx="2381" cy="2133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EF9D005-B810-41AA-B07A-B3CDEC360CAF}"/>
                </a:ext>
              </a:extLst>
            </p:cNvPr>
            <p:cNvSpPr/>
            <p:nvPr/>
          </p:nvSpPr>
          <p:spPr>
            <a:xfrm>
              <a:off x="4519749" y="3443552"/>
              <a:ext cx="1280160" cy="783772"/>
            </a:xfrm>
            <a:custGeom>
              <a:avLst/>
              <a:gdLst>
                <a:gd name="connsiteX0" fmla="*/ 52251 w 1280160"/>
                <a:gd name="connsiteY0" fmla="*/ 783772 h 783772"/>
                <a:gd name="connsiteX1" fmla="*/ 1280160 w 1280160"/>
                <a:gd name="connsiteY1" fmla="*/ 783772 h 783772"/>
                <a:gd name="connsiteX2" fmla="*/ 1254034 w 1280160"/>
                <a:gd name="connsiteY2" fmla="*/ 583475 h 783772"/>
                <a:gd name="connsiteX3" fmla="*/ 478971 w 1280160"/>
                <a:gd name="connsiteY3" fmla="*/ 0 h 783772"/>
                <a:gd name="connsiteX4" fmla="*/ 0 w 1280160"/>
                <a:gd name="connsiteY4" fmla="*/ 557349 h 783772"/>
                <a:gd name="connsiteX5" fmla="*/ 52251 w 1280160"/>
                <a:gd name="connsiteY5" fmla="*/ 783772 h 78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0160" h="783772">
                  <a:moveTo>
                    <a:pt x="52251" y="783772"/>
                  </a:moveTo>
                  <a:lnTo>
                    <a:pt x="1280160" y="783772"/>
                  </a:lnTo>
                  <a:lnTo>
                    <a:pt x="1254034" y="583475"/>
                  </a:lnTo>
                  <a:lnTo>
                    <a:pt x="478971" y="0"/>
                  </a:lnTo>
                  <a:lnTo>
                    <a:pt x="0" y="557349"/>
                  </a:lnTo>
                  <a:lnTo>
                    <a:pt x="52251" y="783772"/>
                  </a:lnTo>
                  <a:close/>
                </a:path>
              </a:pathLst>
            </a:custGeom>
            <a:solidFill>
              <a:srgbClr val="D95E5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F0297C6-F9D0-46FD-8BC7-DDEFDDD01D0E}"/>
                </a:ext>
              </a:extLst>
            </p:cNvPr>
            <p:cNvSpPr/>
            <p:nvPr/>
          </p:nvSpPr>
          <p:spPr>
            <a:xfrm>
              <a:off x="3486150" y="2782970"/>
              <a:ext cx="3511550" cy="1441450"/>
            </a:xfrm>
            <a:custGeom>
              <a:avLst/>
              <a:gdLst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11300 w 3511550"/>
                <a:gd name="connsiteY17" fmla="*/ 1000125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19250 w 3511550"/>
                <a:gd name="connsiteY16" fmla="*/ 974725 h 1466850"/>
                <a:gd name="connsiteX17" fmla="*/ 1524000 w 3511550"/>
                <a:gd name="connsiteY17" fmla="*/ 100965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685925 w 3511550"/>
                <a:gd name="connsiteY15" fmla="*/ 1000125 h 1466850"/>
                <a:gd name="connsiteX16" fmla="*/ 1609725 w 3511550"/>
                <a:gd name="connsiteY16" fmla="*/ 895350 h 1466850"/>
                <a:gd name="connsiteX17" fmla="*/ 1524000 w 3511550"/>
                <a:gd name="connsiteY17" fmla="*/ 100965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787525 w 3511550"/>
                <a:gd name="connsiteY14" fmla="*/ 1089025 h 1466850"/>
                <a:gd name="connsiteX15" fmla="*/ 1727200 w 3511550"/>
                <a:gd name="connsiteY15" fmla="*/ 1022350 h 1466850"/>
                <a:gd name="connsiteX16" fmla="*/ 1609725 w 3511550"/>
                <a:gd name="connsiteY16" fmla="*/ 895350 h 1466850"/>
                <a:gd name="connsiteX17" fmla="*/ 1524000 w 3511550"/>
                <a:gd name="connsiteY17" fmla="*/ 100965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27200 w 3511550"/>
                <a:gd name="connsiteY15" fmla="*/ 1022350 h 1466850"/>
                <a:gd name="connsiteX16" fmla="*/ 1609725 w 3511550"/>
                <a:gd name="connsiteY16" fmla="*/ 895350 h 1466850"/>
                <a:gd name="connsiteX17" fmla="*/ 1524000 w 3511550"/>
                <a:gd name="connsiteY17" fmla="*/ 100965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24000 w 3511550"/>
                <a:gd name="connsiteY17" fmla="*/ 100965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04950 w 3511550"/>
                <a:gd name="connsiteY17" fmla="*/ 1003300 h 1466850"/>
                <a:gd name="connsiteX18" fmla="*/ 1441450 w 3511550"/>
                <a:gd name="connsiteY18" fmla="*/ 1101725 h 1466850"/>
                <a:gd name="connsiteX19" fmla="*/ 1336675 w 3511550"/>
                <a:gd name="connsiteY19" fmla="*/ 1216025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04950 w 3511550"/>
                <a:gd name="connsiteY17" fmla="*/ 1003300 h 1466850"/>
                <a:gd name="connsiteX18" fmla="*/ 1441450 w 3511550"/>
                <a:gd name="connsiteY18" fmla="*/ 1101725 h 1466850"/>
                <a:gd name="connsiteX19" fmla="*/ 1327150 w 3511550"/>
                <a:gd name="connsiteY19" fmla="*/ 1212850 h 1466850"/>
                <a:gd name="connsiteX20" fmla="*/ 1244600 w 3511550"/>
                <a:gd name="connsiteY20" fmla="*/ 133032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04950 w 3511550"/>
                <a:gd name="connsiteY17" fmla="*/ 1003300 h 1466850"/>
                <a:gd name="connsiteX18" fmla="*/ 1441450 w 3511550"/>
                <a:gd name="connsiteY18" fmla="*/ 1101725 h 1466850"/>
                <a:gd name="connsiteX19" fmla="*/ 1327150 w 3511550"/>
                <a:gd name="connsiteY19" fmla="*/ 1212850 h 1466850"/>
                <a:gd name="connsiteX20" fmla="*/ 1231900 w 3511550"/>
                <a:gd name="connsiteY20" fmla="*/ 1323975 h 1466850"/>
                <a:gd name="connsiteX21" fmla="*/ 1184275 w 3511550"/>
                <a:gd name="connsiteY21" fmla="*/ 1390650 h 1466850"/>
                <a:gd name="connsiteX22" fmla="*/ 1136650 w 3511550"/>
                <a:gd name="connsiteY22" fmla="*/ 1450975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04950 w 3511550"/>
                <a:gd name="connsiteY17" fmla="*/ 1003300 h 1466850"/>
                <a:gd name="connsiteX18" fmla="*/ 1441450 w 3511550"/>
                <a:gd name="connsiteY18" fmla="*/ 1101725 h 1466850"/>
                <a:gd name="connsiteX19" fmla="*/ 1327150 w 3511550"/>
                <a:gd name="connsiteY19" fmla="*/ 1212850 h 1466850"/>
                <a:gd name="connsiteX20" fmla="*/ 1231900 w 3511550"/>
                <a:gd name="connsiteY20" fmla="*/ 1323975 h 1466850"/>
                <a:gd name="connsiteX21" fmla="*/ 1184275 w 3511550"/>
                <a:gd name="connsiteY21" fmla="*/ 1390650 h 1466850"/>
                <a:gd name="connsiteX22" fmla="*/ 1063625 w 3511550"/>
                <a:gd name="connsiteY22" fmla="*/ 1441450 h 1466850"/>
                <a:gd name="connsiteX23" fmla="*/ 0 w 3511550"/>
                <a:gd name="connsiteY23" fmla="*/ 1450975 h 1466850"/>
                <a:gd name="connsiteX0" fmla="*/ 0 w 3511550"/>
                <a:gd name="connsiteY0" fmla="*/ 1450975 h 1466850"/>
                <a:gd name="connsiteX1" fmla="*/ 333375 w 3511550"/>
                <a:gd name="connsiteY1" fmla="*/ 1155700 h 1466850"/>
                <a:gd name="connsiteX2" fmla="*/ 752475 w 3511550"/>
                <a:gd name="connsiteY2" fmla="*/ 781050 h 1466850"/>
                <a:gd name="connsiteX3" fmla="*/ 1019175 w 3511550"/>
                <a:gd name="connsiteY3" fmla="*/ 536575 h 1466850"/>
                <a:gd name="connsiteX4" fmla="*/ 1320800 w 3511550"/>
                <a:gd name="connsiteY4" fmla="*/ 200025 h 1466850"/>
                <a:gd name="connsiteX5" fmla="*/ 1527175 w 3511550"/>
                <a:gd name="connsiteY5" fmla="*/ 0 h 1466850"/>
                <a:gd name="connsiteX6" fmla="*/ 2019300 w 3511550"/>
                <a:gd name="connsiteY6" fmla="*/ 387350 h 1466850"/>
                <a:gd name="connsiteX7" fmla="*/ 2428875 w 3511550"/>
                <a:gd name="connsiteY7" fmla="*/ 717550 h 1466850"/>
                <a:gd name="connsiteX8" fmla="*/ 2984500 w 3511550"/>
                <a:gd name="connsiteY8" fmla="*/ 1104900 h 1466850"/>
                <a:gd name="connsiteX9" fmla="*/ 3419475 w 3511550"/>
                <a:gd name="connsiteY9" fmla="*/ 1371600 h 1466850"/>
                <a:gd name="connsiteX10" fmla="*/ 3511550 w 3511550"/>
                <a:gd name="connsiteY10" fmla="*/ 1441450 h 1466850"/>
                <a:gd name="connsiteX11" fmla="*/ 2219325 w 3511550"/>
                <a:gd name="connsiteY11" fmla="*/ 1466850 h 1466850"/>
                <a:gd name="connsiteX12" fmla="*/ 2038350 w 3511550"/>
                <a:gd name="connsiteY12" fmla="*/ 1295400 h 1466850"/>
                <a:gd name="connsiteX13" fmla="*/ 1914525 w 3511550"/>
                <a:gd name="connsiteY13" fmla="*/ 1193800 h 1466850"/>
                <a:gd name="connsiteX14" fmla="*/ 1828800 w 3511550"/>
                <a:gd name="connsiteY14" fmla="*/ 1108075 h 1466850"/>
                <a:gd name="connsiteX15" fmla="*/ 1730375 w 3511550"/>
                <a:gd name="connsiteY15" fmla="*/ 1006475 h 1466850"/>
                <a:gd name="connsiteX16" fmla="*/ 1609725 w 3511550"/>
                <a:gd name="connsiteY16" fmla="*/ 895350 h 1466850"/>
                <a:gd name="connsiteX17" fmla="*/ 1504950 w 3511550"/>
                <a:gd name="connsiteY17" fmla="*/ 1003300 h 1466850"/>
                <a:gd name="connsiteX18" fmla="*/ 1441450 w 3511550"/>
                <a:gd name="connsiteY18" fmla="*/ 1101725 h 1466850"/>
                <a:gd name="connsiteX19" fmla="*/ 1327150 w 3511550"/>
                <a:gd name="connsiteY19" fmla="*/ 1212850 h 1466850"/>
                <a:gd name="connsiteX20" fmla="*/ 1231900 w 3511550"/>
                <a:gd name="connsiteY20" fmla="*/ 1323975 h 1466850"/>
                <a:gd name="connsiteX21" fmla="*/ 1155700 w 3511550"/>
                <a:gd name="connsiteY21" fmla="*/ 1384300 h 1466850"/>
                <a:gd name="connsiteX22" fmla="*/ 1063625 w 3511550"/>
                <a:gd name="connsiteY22" fmla="*/ 1441450 h 1466850"/>
                <a:gd name="connsiteX23" fmla="*/ 0 w 3511550"/>
                <a:gd name="connsiteY23" fmla="*/ 1450975 h 1466850"/>
                <a:gd name="connsiteX0" fmla="*/ 0 w 3511550"/>
                <a:gd name="connsiteY0" fmla="*/ 1450975 h 1450975"/>
                <a:gd name="connsiteX1" fmla="*/ 333375 w 3511550"/>
                <a:gd name="connsiteY1" fmla="*/ 1155700 h 1450975"/>
                <a:gd name="connsiteX2" fmla="*/ 752475 w 3511550"/>
                <a:gd name="connsiteY2" fmla="*/ 781050 h 1450975"/>
                <a:gd name="connsiteX3" fmla="*/ 1019175 w 3511550"/>
                <a:gd name="connsiteY3" fmla="*/ 536575 h 1450975"/>
                <a:gd name="connsiteX4" fmla="*/ 1320800 w 3511550"/>
                <a:gd name="connsiteY4" fmla="*/ 200025 h 1450975"/>
                <a:gd name="connsiteX5" fmla="*/ 1527175 w 3511550"/>
                <a:gd name="connsiteY5" fmla="*/ 0 h 1450975"/>
                <a:gd name="connsiteX6" fmla="*/ 2019300 w 3511550"/>
                <a:gd name="connsiteY6" fmla="*/ 387350 h 1450975"/>
                <a:gd name="connsiteX7" fmla="*/ 2428875 w 3511550"/>
                <a:gd name="connsiteY7" fmla="*/ 717550 h 1450975"/>
                <a:gd name="connsiteX8" fmla="*/ 2984500 w 3511550"/>
                <a:gd name="connsiteY8" fmla="*/ 1104900 h 1450975"/>
                <a:gd name="connsiteX9" fmla="*/ 3419475 w 3511550"/>
                <a:gd name="connsiteY9" fmla="*/ 1371600 h 1450975"/>
                <a:gd name="connsiteX10" fmla="*/ 3511550 w 3511550"/>
                <a:gd name="connsiteY10" fmla="*/ 1441450 h 1450975"/>
                <a:gd name="connsiteX11" fmla="*/ 2197100 w 3511550"/>
                <a:gd name="connsiteY11" fmla="*/ 1431925 h 1450975"/>
                <a:gd name="connsiteX12" fmla="*/ 2038350 w 3511550"/>
                <a:gd name="connsiteY12" fmla="*/ 1295400 h 1450975"/>
                <a:gd name="connsiteX13" fmla="*/ 1914525 w 3511550"/>
                <a:gd name="connsiteY13" fmla="*/ 1193800 h 1450975"/>
                <a:gd name="connsiteX14" fmla="*/ 1828800 w 3511550"/>
                <a:gd name="connsiteY14" fmla="*/ 1108075 h 1450975"/>
                <a:gd name="connsiteX15" fmla="*/ 1730375 w 3511550"/>
                <a:gd name="connsiteY15" fmla="*/ 1006475 h 1450975"/>
                <a:gd name="connsiteX16" fmla="*/ 1609725 w 3511550"/>
                <a:gd name="connsiteY16" fmla="*/ 895350 h 1450975"/>
                <a:gd name="connsiteX17" fmla="*/ 1504950 w 3511550"/>
                <a:gd name="connsiteY17" fmla="*/ 1003300 h 1450975"/>
                <a:gd name="connsiteX18" fmla="*/ 1441450 w 3511550"/>
                <a:gd name="connsiteY18" fmla="*/ 1101725 h 1450975"/>
                <a:gd name="connsiteX19" fmla="*/ 1327150 w 3511550"/>
                <a:gd name="connsiteY19" fmla="*/ 1212850 h 1450975"/>
                <a:gd name="connsiteX20" fmla="*/ 1231900 w 3511550"/>
                <a:gd name="connsiteY20" fmla="*/ 1323975 h 1450975"/>
                <a:gd name="connsiteX21" fmla="*/ 1155700 w 3511550"/>
                <a:gd name="connsiteY21" fmla="*/ 1384300 h 1450975"/>
                <a:gd name="connsiteX22" fmla="*/ 1063625 w 3511550"/>
                <a:gd name="connsiteY22" fmla="*/ 1441450 h 1450975"/>
                <a:gd name="connsiteX23" fmla="*/ 0 w 3511550"/>
                <a:gd name="connsiteY23" fmla="*/ 1450975 h 1450975"/>
                <a:gd name="connsiteX0" fmla="*/ 0 w 3511550"/>
                <a:gd name="connsiteY0" fmla="*/ 1450975 h 1450975"/>
                <a:gd name="connsiteX1" fmla="*/ 333375 w 3511550"/>
                <a:gd name="connsiteY1" fmla="*/ 1155700 h 1450975"/>
                <a:gd name="connsiteX2" fmla="*/ 752475 w 3511550"/>
                <a:gd name="connsiteY2" fmla="*/ 781050 h 1450975"/>
                <a:gd name="connsiteX3" fmla="*/ 1019175 w 3511550"/>
                <a:gd name="connsiteY3" fmla="*/ 536575 h 1450975"/>
                <a:gd name="connsiteX4" fmla="*/ 1320800 w 3511550"/>
                <a:gd name="connsiteY4" fmla="*/ 200025 h 1450975"/>
                <a:gd name="connsiteX5" fmla="*/ 1527175 w 3511550"/>
                <a:gd name="connsiteY5" fmla="*/ 0 h 1450975"/>
                <a:gd name="connsiteX6" fmla="*/ 2019300 w 3511550"/>
                <a:gd name="connsiteY6" fmla="*/ 387350 h 1450975"/>
                <a:gd name="connsiteX7" fmla="*/ 2428875 w 3511550"/>
                <a:gd name="connsiteY7" fmla="*/ 717550 h 1450975"/>
                <a:gd name="connsiteX8" fmla="*/ 2984500 w 3511550"/>
                <a:gd name="connsiteY8" fmla="*/ 1104900 h 1450975"/>
                <a:gd name="connsiteX9" fmla="*/ 3419475 w 3511550"/>
                <a:gd name="connsiteY9" fmla="*/ 1371600 h 1450975"/>
                <a:gd name="connsiteX10" fmla="*/ 3511550 w 3511550"/>
                <a:gd name="connsiteY10" fmla="*/ 1441450 h 1450975"/>
                <a:gd name="connsiteX11" fmla="*/ 2197100 w 3511550"/>
                <a:gd name="connsiteY11" fmla="*/ 1431925 h 1450975"/>
                <a:gd name="connsiteX12" fmla="*/ 2038350 w 3511550"/>
                <a:gd name="connsiteY12" fmla="*/ 1295400 h 1450975"/>
                <a:gd name="connsiteX13" fmla="*/ 1914525 w 3511550"/>
                <a:gd name="connsiteY13" fmla="*/ 1193800 h 1450975"/>
                <a:gd name="connsiteX14" fmla="*/ 1828800 w 3511550"/>
                <a:gd name="connsiteY14" fmla="*/ 1108075 h 1450975"/>
                <a:gd name="connsiteX15" fmla="*/ 1730375 w 3511550"/>
                <a:gd name="connsiteY15" fmla="*/ 1006475 h 1450975"/>
                <a:gd name="connsiteX16" fmla="*/ 1609725 w 3511550"/>
                <a:gd name="connsiteY16" fmla="*/ 895350 h 1450975"/>
                <a:gd name="connsiteX17" fmla="*/ 1504950 w 3511550"/>
                <a:gd name="connsiteY17" fmla="*/ 1003300 h 1450975"/>
                <a:gd name="connsiteX18" fmla="*/ 1441450 w 3511550"/>
                <a:gd name="connsiteY18" fmla="*/ 1101725 h 1450975"/>
                <a:gd name="connsiteX19" fmla="*/ 1327150 w 3511550"/>
                <a:gd name="connsiteY19" fmla="*/ 1212850 h 1450975"/>
                <a:gd name="connsiteX20" fmla="*/ 1231900 w 3511550"/>
                <a:gd name="connsiteY20" fmla="*/ 1323975 h 1450975"/>
                <a:gd name="connsiteX21" fmla="*/ 1063625 w 3511550"/>
                <a:gd name="connsiteY21" fmla="*/ 1441450 h 1450975"/>
                <a:gd name="connsiteX22" fmla="*/ 0 w 3511550"/>
                <a:gd name="connsiteY22" fmla="*/ 1450975 h 1450975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30375 w 3511550"/>
                <a:gd name="connsiteY15" fmla="*/ 1006475 h 1458867"/>
                <a:gd name="connsiteX16" fmla="*/ 1609725 w 3511550"/>
                <a:gd name="connsiteY16" fmla="*/ 895350 h 1458867"/>
                <a:gd name="connsiteX17" fmla="*/ 1504950 w 3511550"/>
                <a:gd name="connsiteY17" fmla="*/ 1003300 h 1458867"/>
                <a:gd name="connsiteX18" fmla="*/ 1441450 w 3511550"/>
                <a:gd name="connsiteY18" fmla="*/ 1101725 h 1458867"/>
                <a:gd name="connsiteX19" fmla="*/ 1327150 w 3511550"/>
                <a:gd name="connsiteY19" fmla="*/ 1212850 h 1458867"/>
                <a:gd name="connsiteX20" fmla="*/ 1231900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30375 w 3511550"/>
                <a:gd name="connsiteY15" fmla="*/ 1006475 h 1458867"/>
                <a:gd name="connsiteX16" fmla="*/ 1609725 w 3511550"/>
                <a:gd name="connsiteY16" fmla="*/ 895350 h 1458867"/>
                <a:gd name="connsiteX17" fmla="*/ 1504950 w 3511550"/>
                <a:gd name="connsiteY17" fmla="*/ 1003300 h 1458867"/>
                <a:gd name="connsiteX18" fmla="*/ 1441450 w 3511550"/>
                <a:gd name="connsiteY18" fmla="*/ 1101725 h 1458867"/>
                <a:gd name="connsiteX19" fmla="*/ 1327150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30375 w 3511550"/>
                <a:gd name="connsiteY15" fmla="*/ 1006475 h 1458867"/>
                <a:gd name="connsiteX16" fmla="*/ 1609725 w 3511550"/>
                <a:gd name="connsiteY16" fmla="*/ 895350 h 1458867"/>
                <a:gd name="connsiteX17" fmla="*/ 1504950 w 3511550"/>
                <a:gd name="connsiteY17" fmla="*/ 1003300 h 1458867"/>
                <a:gd name="connsiteX18" fmla="*/ 144145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30375 w 3511550"/>
                <a:gd name="connsiteY15" fmla="*/ 1006475 h 1458867"/>
                <a:gd name="connsiteX16" fmla="*/ 1609725 w 3511550"/>
                <a:gd name="connsiteY16" fmla="*/ 895350 h 1458867"/>
                <a:gd name="connsiteX17" fmla="*/ 1504950 w 3511550"/>
                <a:gd name="connsiteY17" fmla="*/ 1003300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30375 w 3511550"/>
                <a:gd name="connsiteY15" fmla="*/ 1006475 h 1458867"/>
                <a:gd name="connsiteX16" fmla="*/ 1609725 w 3511550"/>
                <a:gd name="connsiteY16" fmla="*/ 895350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08075 h 1458867"/>
                <a:gd name="connsiteX15" fmla="*/ 1721666 w 3511550"/>
                <a:gd name="connsiteY15" fmla="*/ 1058727 h 1458867"/>
                <a:gd name="connsiteX16" fmla="*/ 1609725 w 3511550"/>
                <a:gd name="connsiteY16" fmla="*/ 895350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14525 w 3511550"/>
                <a:gd name="connsiteY13" fmla="*/ 1193800 h 1458867"/>
                <a:gd name="connsiteX14" fmla="*/ 1828800 w 3511550"/>
                <a:gd name="connsiteY14" fmla="*/ 1134201 h 1458867"/>
                <a:gd name="connsiteX15" fmla="*/ 1721666 w 3511550"/>
                <a:gd name="connsiteY15" fmla="*/ 1058727 h 1458867"/>
                <a:gd name="connsiteX16" fmla="*/ 1609725 w 3511550"/>
                <a:gd name="connsiteY16" fmla="*/ 895350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38350 w 3511550"/>
                <a:gd name="connsiteY12" fmla="*/ 1295400 h 1458867"/>
                <a:gd name="connsiteX13" fmla="*/ 1905816 w 3511550"/>
                <a:gd name="connsiteY13" fmla="*/ 1219926 h 1458867"/>
                <a:gd name="connsiteX14" fmla="*/ 1828800 w 3511550"/>
                <a:gd name="connsiteY14" fmla="*/ 1134201 h 1458867"/>
                <a:gd name="connsiteX15" fmla="*/ 1721666 w 3511550"/>
                <a:gd name="connsiteY15" fmla="*/ 1058727 h 1458867"/>
                <a:gd name="connsiteX16" fmla="*/ 1609725 w 3511550"/>
                <a:gd name="connsiteY16" fmla="*/ 895350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8800 w 3511550"/>
                <a:gd name="connsiteY14" fmla="*/ 1134201 h 1458867"/>
                <a:gd name="connsiteX15" fmla="*/ 1721666 w 3511550"/>
                <a:gd name="connsiteY15" fmla="*/ 1058727 h 1458867"/>
                <a:gd name="connsiteX16" fmla="*/ 1609725 w 3511550"/>
                <a:gd name="connsiteY16" fmla="*/ 895350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8800 w 3511550"/>
                <a:gd name="connsiteY14" fmla="*/ 1134201 h 1458867"/>
                <a:gd name="connsiteX15" fmla="*/ 1721666 w 3511550"/>
                <a:gd name="connsiteY15" fmla="*/ 1058727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02410 w 3511550"/>
                <a:gd name="connsiteY18" fmla="*/ 1101725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8800 w 3511550"/>
                <a:gd name="connsiteY14" fmla="*/ 1134201 h 1458867"/>
                <a:gd name="connsiteX15" fmla="*/ 1721666 w 3511550"/>
                <a:gd name="connsiteY15" fmla="*/ 1058727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26223 w 3511550"/>
                <a:gd name="connsiteY18" fmla="*/ 1108869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8800 w 3511550"/>
                <a:gd name="connsiteY14" fmla="*/ 1134201 h 1458867"/>
                <a:gd name="connsiteX15" fmla="*/ 1733572 w 3511550"/>
                <a:gd name="connsiteY15" fmla="*/ 1051583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26223 w 3511550"/>
                <a:gd name="connsiteY18" fmla="*/ 1108869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4037 w 3511550"/>
                <a:gd name="connsiteY14" fmla="*/ 1148489 h 1458867"/>
                <a:gd name="connsiteX15" fmla="*/ 1733572 w 3511550"/>
                <a:gd name="connsiteY15" fmla="*/ 1051583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26223 w 3511550"/>
                <a:gd name="connsiteY18" fmla="*/ 1108869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1994807 w 3511550"/>
                <a:gd name="connsiteY12" fmla="*/ 1304108 h 1458867"/>
                <a:gd name="connsiteX13" fmla="*/ 1905816 w 3511550"/>
                <a:gd name="connsiteY13" fmla="*/ 1219926 h 1458867"/>
                <a:gd name="connsiteX14" fmla="*/ 1824037 w 3511550"/>
                <a:gd name="connsiteY14" fmla="*/ 1148489 h 1458867"/>
                <a:gd name="connsiteX15" fmla="*/ 1733572 w 3511550"/>
                <a:gd name="connsiteY15" fmla="*/ 1051583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26223 w 3511550"/>
                <a:gd name="connsiteY18" fmla="*/ 1108869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8867"/>
                <a:gd name="connsiteX1" fmla="*/ 333375 w 3511550"/>
                <a:gd name="connsiteY1" fmla="*/ 1155700 h 1458867"/>
                <a:gd name="connsiteX2" fmla="*/ 752475 w 3511550"/>
                <a:gd name="connsiteY2" fmla="*/ 781050 h 1458867"/>
                <a:gd name="connsiteX3" fmla="*/ 1019175 w 3511550"/>
                <a:gd name="connsiteY3" fmla="*/ 536575 h 1458867"/>
                <a:gd name="connsiteX4" fmla="*/ 1320800 w 3511550"/>
                <a:gd name="connsiteY4" fmla="*/ 200025 h 1458867"/>
                <a:gd name="connsiteX5" fmla="*/ 1527175 w 3511550"/>
                <a:gd name="connsiteY5" fmla="*/ 0 h 1458867"/>
                <a:gd name="connsiteX6" fmla="*/ 2019300 w 3511550"/>
                <a:gd name="connsiteY6" fmla="*/ 387350 h 1458867"/>
                <a:gd name="connsiteX7" fmla="*/ 2428875 w 3511550"/>
                <a:gd name="connsiteY7" fmla="*/ 717550 h 1458867"/>
                <a:gd name="connsiteX8" fmla="*/ 2984500 w 3511550"/>
                <a:gd name="connsiteY8" fmla="*/ 1104900 h 1458867"/>
                <a:gd name="connsiteX9" fmla="*/ 3419475 w 3511550"/>
                <a:gd name="connsiteY9" fmla="*/ 1371600 h 1458867"/>
                <a:gd name="connsiteX10" fmla="*/ 3511550 w 3511550"/>
                <a:gd name="connsiteY10" fmla="*/ 1441450 h 1458867"/>
                <a:gd name="connsiteX11" fmla="*/ 2197100 w 3511550"/>
                <a:gd name="connsiteY11" fmla="*/ 1431925 h 1458867"/>
                <a:gd name="connsiteX12" fmla="*/ 2054338 w 3511550"/>
                <a:gd name="connsiteY12" fmla="*/ 1330302 h 1458867"/>
                <a:gd name="connsiteX13" fmla="*/ 1905816 w 3511550"/>
                <a:gd name="connsiteY13" fmla="*/ 1219926 h 1458867"/>
                <a:gd name="connsiteX14" fmla="*/ 1824037 w 3511550"/>
                <a:gd name="connsiteY14" fmla="*/ 1148489 h 1458867"/>
                <a:gd name="connsiteX15" fmla="*/ 1733572 w 3511550"/>
                <a:gd name="connsiteY15" fmla="*/ 1051583 h 1458867"/>
                <a:gd name="connsiteX16" fmla="*/ 1628775 w 3511550"/>
                <a:gd name="connsiteY16" fmla="*/ 900112 h 1458867"/>
                <a:gd name="connsiteX17" fmla="*/ 1574618 w 3511550"/>
                <a:gd name="connsiteY17" fmla="*/ 1020718 h 1458867"/>
                <a:gd name="connsiteX18" fmla="*/ 1526223 w 3511550"/>
                <a:gd name="connsiteY18" fmla="*/ 1108869 h 1458867"/>
                <a:gd name="connsiteX19" fmla="*/ 1431653 w 3511550"/>
                <a:gd name="connsiteY19" fmla="*/ 1212850 h 1458867"/>
                <a:gd name="connsiteX20" fmla="*/ 1327694 w 3511550"/>
                <a:gd name="connsiteY20" fmla="*/ 1323975 h 1458867"/>
                <a:gd name="connsiteX21" fmla="*/ 1176836 w 3511550"/>
                <a:gd name="connsiteY21" fmla="*/ 1458867 h 1458867"/>
                <a:gd name="connsiteX22" fmla="*/ 0 w 3511550"/>
                <a:gd name="connsiteY22" fmla="*/ 1450975 h 1458867"/>
                <a:gd name="connsiteX0" fmla="*/ 0 w 3511550"/>
                <a:gd name="connsiteY0" fmla="*/ 1450975 h 1450975"/>
                <a:gd name="connsiteX1" fmla="*/ 333375 w 3511550"/>
                <a:gd name="connsiteY1" fmla="*/ 1155700 h 1450975"/>
                <a:gd name="connsiteX2" fmla="*/ 752475 w 3511550"/>
                <a:gd name="connsiteY2" fmla="*/ 781050 h 1450975"/>
                <a:gd name="connsiteX3" fmla="*/ 1019175 w 3511550"/>
                <a:gd name="connsiteY3" fmla="*/ 536575 h 1450975"/>
                <a:gd name="connsiteX4" fmla="*/ 1320800 w 3511550"/>
                <a:gd name="connsiteY4" fmla="*/ 200025 h 1450975"/>
                <a:gd name="connsiteX5" fmla="*/ 1527175 w 3511550"/>
                <a:gd name="connsiteY5" fmla="*/ 0 h 1450975"/>
                <a:gd name="connsiteX6" fmla="*/ 2019300 w 3511550"/>
                <a:gd name="connsiteY6" fmla="*/ 387350 h 1450975"/>
                <a:gd name="connsiteX7" fmla="*/ 2428875 w 3511550"/>
                <a:gd name="connsiteY7" fmla="*/ 717550 h 1450975"/>
                <a:gd name="connsiteX8" fmla="*/ 2984500 w 3511550"/>
                <a:gd name="connsiteY8" fmla="*/ 1104900 h 1450975"/>
                <a:gd name="connsiteX9" fmla="*/ 3419475 w 3511550"/>
                <a:gd name="connsiteY9" fmla="*/ 1371600 h 1450975"/>
                <a:gd name="connsiteX10" fmla="*/ 3511550 w 3511550"/>
                <a:gd name="connsiteY10" fmla="*/ 1441450 h 1450975"/>
                <a:gd name="connsiteX11" fmla="*/ 2197100 w 3511550"/>
                <a:gd name="connsiteY11" fmla="*/ 1431925 h 1450975"/>
                <a:gd name="connsiteX12" fmla="*/ 2054338 w 3511550"/>
                <a:gd name="connsiteY12" fmla="*/ 1330302 h 1450975"/>
                <a:gd name="connsiteX13" fmla="*/ 1905816 w 3511550"/>
                <a:gd name="connsiteY13" fmla="*/ 1219926 h 1450975"/>
                <a:gd name="connsiteX14" fmla="*/ 1824037 w 3511550"/>
                <a:gd name="connsiteY14" fmla="*/ 1148489 h 1450975"/>
                <a:gd name="connsiteX15" fmla="*/ 1733572 w 3511550"/>
                <a:gd name="connsiteY15" fmla="*/ 1051583 h 1450975"/>
                <a:gd name="connsiteX16" fmla="*/ 1628775 w 3511550"/>
                <a:gd name="connsiteY16" fmla="*/ 900112 h 1450975"/>
                <a:gd name="connsiteX17" fmla="*/ 1574618 w 3511550"/>
                <a:gd name="connsiteY17" fmla="*/ 1020718 h 1450975"/>
                <a:gd name="connsiteX18" fmla="*/ 1526223 w 3511550"/>
                <a:gd name="connsiteY18" fmla="*/ 1108869 h 1450975"/>
                <a:gd name="connsiteX19" fmla="*/ 1431653 w 3511550"/>
                <a:gd name="connsiteY19" fmla="*/ 1212850 h 1450975"/>
                <a:gd name="connsiteX20" fmla="*/ 1327694 w 3511550"/>
                <a:gd name="connsiteY20" fmla="*/ 1323975 h 1450975"/>
                <a:gd name="connsiteX21" fmla="*/ 1174455 w 3511550"/>
                <a:gd name="connsiteY21" fmla="*/ 1439817 h 1450975"/>
                <a:gd name="connsiteX22" fmla="*/ 0 w 3511550"/>
                <a:gd name="connsiteY22" fmla="*/ 1450975 h 1450975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905816 w 3511550"/>
                <a:gd name="connsiteY13" fmla="*/ 1219926 h 1441450"/>
                <a:gd name="connsiteX14" fmla="*/ 1824037 w 3511550"/>
                <a:gd name="connsiteY14" fmla="*/ 1148489 h 1441450"/>
                <a:gd name="connsiteX15" fmla="*/ 1733572 w 3511550"/>
                <a:gd name="connsiteY15" fmla="*/ 1051583 h 1441450"/>
                <a:gd name="connsiteX16" fmla="*/ 1628775 w 3511550"/>
                <a:gd name="connsiteY16" fmla="*/ 900112 h 1441450"/>
                <a:gd name="connsiteX17" fmla="*/ 1574618 w 3511550"/>
                <a:gd name="connsiteY17" fmla="*/ 1020718 h 1441450"/>
                <a:gd name="connsiteX18" fmla="*/ 1526223 w 3511550"/>
                <a:gd name="connsiteY18" fmla="*/ 1108869 h 1441450"/>
                <a:gd name="connsiteX19" fmla="*/ 1431653 w 3511550"/>
                <a:gd name="connsiteY19" fmla="*/ 1212850 h 1441450"/>
                <a:gd name="connsiteX20" fmla="*/ 1327694 w 3511550"/>
                <a:gd name="connsiteY20" fmla="*/ 1323975 h 1441450"/>
                <a:gd name="connsiteX21" fmla="*/ 1174455 w 3511550"/>
                <a:gd name="connsiteY21" fmla="*/ 1439817 h 1441450"/>
                <a:gd name="connsiteX22" fmla="*/ 0 w 3511550"/>
                <a:gd name="connsiteY22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905816 w 3511550"/>
                <a:gd name="connsiteY13" fmla="*/ 1219926 h 1441450"/>
                <a:gd name="connsiteX14" fmla="*/ 1824037 w 3511550"/>
                <a:gd name="connsiteY14" fmla="*/ 1148489 h 1441450"/>
                <a:gd name="connsiteX15" fmla="*/ 1733572 w 3511550"/>
                <a:gd name="connsiteY15" fmla="*/ 1051583 h 1441450"/>
                <a:gd name="connsiteX16" fmla="*/ 1628775 w 3511550"/>
                <a:gd name="connsiteY16" fmla="*/ 900112 h 1441450"/>
                <a:gd name="connsiteX17" fmla="*/ 1526223 w 3511550"/>
                <a:gd name="connsiteY17" fmla="*/ 1108869 h 1441450"/>
                <a:gd name="connsiteX18" fmla="*/ 1431653 w 3511550"/>
                <a:gd name="connsiteY18" fmla="*/ 1212850 h 1441450"/>
                <a:gd name="connsiteX19" fmla="*/ 1327694 w 3511550"/>
                <a:gd name="connsiteY19" fmla="*/ 1323975 h 1441450"/>
                <a:gd name="connsiteX20" fmla="*/ 1174455 w 3511550"/>
                <a:gd name="connsiteY20" fmla="*/ 1439817 h 1441450"/>
                <a:gd name="connsiteX21" fmla="*/ 0 w 3511550"/>
                <a:gd name="connsiteY21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905816 w 3511550"/>
                <a:gd name="connsiteY13" fmla="*/ 1219926 h 1441450"/>
                <a:gd name="connsiteX14" fmla="*/ 1824037 w 3511550"/>
                <a:gd name="connsiteY14" fmla="*/ 1148489 h 1441450"/>
                <a:gd name="connsiteX15" fmla="*/ 1628775 w 3511550"/>
                <a:gd name="connsiteY15" fmla="*/ 900112 h 1441450"/>
                <a:gd name="connsiteX16" fmla="*/ 1526223 w 3511550"/>
                <a:gd name="connsiteY16" fmla="*/ 1108869 h 1441450"/>
                <a:gd name="connsiteX17" fmla="*/ 1431653 w 3511550"/>
                <a:gd name="connsiteY17" fmla="*/ 1212850 h 1441450"/>
                <a:gd name="connsiteX18" fmla="*/ 1327694 w 3511550"/>
                <a:gd name="connsiteY18" fmla="*/ 1323975 h 1441450"/>
                <a:gd name="connsiteX19" fmla="*/ 1174455 w 3511550"/>
                <a:gd name="connsiteY19" fmla="*/ 1439817 h 1441450"/>
                <a:gd name="connsiteX20" fmla="*/ 0 w 3511550"/>
                <a:gd name="connsiteY20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905816 w 3511550"/>
                <a:gd name="connsiteY13" fmla="*/ 1219926 h 1441450"/>
                <a:gd name="connsiteX14" fmla="*/ 1850163 w 3511550"/>
                <a:gd name="connsiteY14" fmla="*/ 1139780 h 1441450"/>
                <a:gd name="connsiteX15" fmla="*/ 1628775 w 3511550"/>
                <a:gd name="connsiteY15" fmla="*/ 900112 h 1441450"/>
                <a:gd name="connsiteX16" fmla="*/ 1526223 w 3511550"/>
                <a:gd name="connsiteY16" fmla="*/ 1108869 h 1441450"/>
                <a:gd name="connsiteX17" fmla="*/ 1431653 w 3511550"/>
                <a:gd name="connsiteY17" fmla="*/ 1212850 h 1441450"/>
                <a:gd name="connsiteX18" fmla="*/ 1327694 w 3511550"/>
                <a:gd name="connsiteY18" fmla="*/ 1323975 h 1441450"/>
                <a:gd name="connsiteX19" fmla="*/ 1174455 w 3511550"/>
                <a:gd name="connsiteY19" fmla="*/ 1439817 h 1441450"/>
                <a:gd name="connsiteX20" fmla="*/ 0 w 3511550"/>
                <a:gd name="connsiteY20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905816 w 3511550"/>
                <a:gd name="connsiteY13" fmla="*/ 1219926 h 1441450"/>
                <a:gd name="connsiteX14" fmla="*/ 1850163 w 3511550"/>
                <a:gd name="connsiteY14" fmla="*/ 1139780 h 1441450"/>
                <a:gd name="connsiteX15" fmla="*/ 1628775 w 3511550"/>
                <a:gd name="connsiteY15" fmla="*/ 961072 h 1441450"/>
                <a:gd name="connsiteX16" fmla="*/ 1526223 w 3511550"/>
                <a:gd name="connsiteY16" fmla="*/ 1108869 h 1441450"/>
                <a:gd name="connsiteX17" fmla="*/ 1431653 w 3511550"/>
                <a:gd name="connsiteY17" fmla="*/ 1212850 h 1441450"/>
                <a:gd name="connsiteX18" fmla="*/ 1327694 w 3511550"/>
                <a:gd name="connsiteY18" fmla="*/ 1323975 h 1441450"/>
                <a:gd name="connsiteX19" fmla="*/ 1174455 w 3511550"/>
                <a:gd name="connsiteY19" fmla="*/ 1439817 h 1441450"/>
                <a:gd name="connsiteX20" fmla="*/ 0 w 3511550"/>
                <a:gd name="connsiteY20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850163 w 3511550"/>
                <a:gd name="connsiteY13" fmla="*/ 1139780 h 1441450"/>
                <a:gd name="connsiteX14" fmla="*/ 1628775 w 3511550"/>
                <a:gd name="connsiteY14" fmla="*/ 961072 h 1441450"/>
                <a:gd name="connsiteX15" fmla="*/ 1526223 w 3511550"/>
                <a:gd name="connsiteY15" fmla="*/ 1108869 h 1441450"/>
                <a:gd name="connsiteX16" fmla="*/ 1431653 w 3511550"/>
                <a:gd name="connsiteY16" fmla="*/ 1212850 h 1441450"/>
                <a:gd name="connsiteX17" fmla="*/ 1327694 w 3511550"/>
                <a:gd name="connsiteY17" fmla="*/ 1323975 h 1441450"/>
                <a:gd name="connsiteX18" fmla="*/ 1174455 w 3511550"/>
                <a:gd name="connsiteY18" fmla="*/ 1439817 h 1441450"/>
                <a:gd name="connsiteX19" fmla="*/ 0 w 3511550"/>
                <a:gd name="connsiteY19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850163 w 3511550"/>
                <a:gd name="connsiteY13" fmla="*/ 1139780 h 1441450"/>
                <a:gd name="connsiteX14" fmla="*/ 1628775 w 3511550"/>
                <a:gd name="connsiteY14" fmla="*/ 961072 h 1441450"/>
                <a:gd name="connsiteX15" fmla="*/ 1526223 w 3511550"/>
                <a:gd name="connsiteY15" fmla="*/ 1108869 h 1441450"/>
                <a:gd name="connsiteX16" fmla="*/ 1327694 w 3511550"/>
                <a:gd name="connsiteY16" fmla="*/ 1323975 h 1441450"/>
                <a:gd name="connsiteX17" fmla="*/ 1174455 w 3511550"/>
                <a:gd name="connsiteY17" fmla="*/ 1439817 h 1441450"/>
                <a:gd name="connsiteX18" fmla="*/ 0 w 3511550"/>
                <a:gd name="connsiteY18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850163 w 3511550"/>
                <a:gd name="connsiteY13" fmla="*/ 1139780 h 1441450"/>
                <a:gd name="connsiteX14" fmla="*/ 1628775 w 3511550"/>
                <a:gd name="connsiteY14" fmla="*/ 961072 h 1441450"/>
                <a:gd name="connsiteX15" fmla="*/ 1482680 w 3511550"/>
                <a:gd name="connsiteY15" fmla="*/ 1117578 h 1441450"/>
                <a:gd name="connsiteX16" fmla="*/ 1327694 w 3511550"/>
                <a:gd name="connsiteY16" fmla="*/ 1323975 h 1441450"/>
                <a:gd name="connsiteX17" fmla="*/ 1174455 w 3511550"/>
                <a:gd name="connsiteY17" fmla="*/ 1439817 h 1441450"/>
                <a:gd name="connsiteX18" fmla="*/ 0 w 3511550"/>
                <a:gd name="connsiteY18" fmla="*/ 1439069 h 1441450"/>
                <a:gd name="connsiteX0" fmla="*/ 0 w 3511550"/>
                <a:gd name="connsiteY0" fmla="*/ 1439069 h 1441450"/>
                <a:gd name="connsiteX1" fmla="*/ 333375 w 3511550"/>
                <a:gd name="connsiteY1" fmla="*/ 1155700 h 1441450"/>
                <a:gd name="connsiteX2" fmla="*/ 752475 w 3511550"/>
                <a:gd name="connsiteY2" fmla="*/ 781050 h 1441450"/>
                <a:gd name="connsiteX3" fmla="*/ 1019175 w 3511550"/>
                <a:gd name="connsiteY3" fmla="*/ 536575 h 1441450"/>
                <a:gd name="connsiteX4" fmla="*/ 1320800 w 3511550"/>
                <a:gd name="connsiteY4" fmla="*/ 200025 h 1441450"/>
                <a:gd name="connsiteX5" fmla="*/ 1527175 w 3511550"/>
                <a:gd name="connsiteY5" fmla="*/ 0 h 1441450"/>
                <a:gd name="connsiteX6" fmla="*/ 2019300 w 3511550"/>
                <a:gd name="connsiteY6" fmla="*/ 387350 h 1441450"/>
                <a:gd name="connsiteX7" fmla="*/ 2428875 w 3511550"/>
                <a:gd name="connsiteY7" fmla="*/ 717550 h 1441450"/>
                <a:gd name="connsiteX8" fmla="*/ 2984500 w 3511550"/>
                <a:gd name="connsiteY8" fmla="*/ 1104900 h 1441450"/>
                <a:gd name="connsiteX9" fmla="*/ 3419475 w 3511550"/>
                <a:gd name="connsiteY9" fmla="*/ 1371600 h 1441450"/>
                <a:gd name="connsiteX10" fmla="*/ 3511550 w 3511550"/>
                <a:gd name="connsiteY10" fmla="*/ 1441450 h 1441450"/>
                <a:gd name="connsiteX11" fmla="*/ 2197100 w 3511550"/>
                <a:gd name="connsiteY11" fmla="*/ 1431925 h 1441450"/>
                <a:gd name="connsiteX12" fmla="*/ 2054338 w 3511550"/>
                <a:gd name="connsiteY12" fmla="*/ 1330302 h 1441450"/>
                <a:gd name="connsiteX13" fmla="*/ 1850163 w 3511550"/>
                <a:gd name="connsiteY13" fmla="*/ 1139780 h 1441450"/>
                <a:gd name="connsiteX14" fmla="*/ 1628775 w 3511550"/>
                <a:gd name="connsiteY14" fmla="*/ 961072 h 1441450"/>
                <a:gd name="connsiteX15" fmla="*/ 1482680 w 3511550"/>
                <a:gd name="connsiteY15" fmla="*/ 1117578 h 1441450"/>
                <a:gd name="connsiteX16" fmla="*/ 1327694 w 3511550"/>
                <a:gd name="connsiteY16" fmla="*/ 1297849 h 1441450"/>
                <a:gd name="connsiteX17" fmla="*/ 1174455 w 3511550"/>
                <a:gd name="connsiteY17" fmla="*/ 1439817 h 1441450"/>
                <a:gd name="connsiteX18" fmla="*/ 0 w 3511550"/>
                <a:gd name="connsiteY18" fmla="*/ 1439069 h 14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11550" h="1441450">
                  <a:moveTo>
                    <a:pt x="0" y="1439069"/>
                  </a:moveTo>
                  <a:cubicBezTo>
                    <a:pt x="111125" y="1344613"/>
                    <a:pt x="207963" y="1265370"/>
                    <a:pt x="333375" y="1155700"/>
                  </a:cubicBezTo>
                  <a:cubicBezTo>
                    <a:pt x="458788" y="1046030"/>
                    <a:pt x="612775" y="905933"/>
                    <a:pt x="752475" y="781050"/>
                  </a:cubicBezTo>
                  <a:lnTo>
                    <a:pt x="1019175" y="536575"/>
                  </a:lnTo>
                  <a:lnTo>
                    <a:pt x="1320800" y="200025"/>
                  </a:lnTo>
                  <a:lnTo>
                    <a:pt x="1527175" y="0"/>
                  </a:lnTo>
                  <a:lnTo>
                    <a:pt x="2019300" y="387350"/>
                  </a:lnTo>
                  <a:lnTo>
                    <a:pt x="2428875" y="717550"/>
                  </a:lnTo>
                  <a:lnTo>
                    <a:pt x="2984500" y="1104900"/>
                  </a:lnTo>
                  <a:lnTo>
                    <a:pt x="3419475" y="1371600"/>
                  </a:lnTo>
                  <a:lnTo>
                    <a:pt x="3511550" y="1441450"/>
                  </a:lnTo>
                  <a:lnTo>
                    <a:pt x="2197100" y="1431925"/>
                  </a:lnTo>
                  <a:lnTo>
                    <a:pt x="2054338" y="1330302"/>
                  </a:lnTo>
                  <a:cubicBezTo>
                    <a:pt x="1996515" y="1281611"/>
                    <a:pt x="1921090" y="1201318"/>
                    <a:pt x="1850163" y="1139780"/>
                  </a:cubicBezTo>
                  <a:cubicBezTo>
                    <a:pt x="1779236" y="1078242"/>
                    <a:pt x="1690022" y="964772"/>
                    <a:pt x="1628775" y="961072"/>
                  </a:cubicBezTo>
                  <a:cubicBezTo>
                    <a:pt x="1567528" y="957372"/>
                    <a:pt x="1532860" y="1061449"/>
                    <a:pt x="1482680" y="1117578"/>
                  </a:cubicBezTo>
                  <a:cubicBezTo>
                    <a:pt x="1432500" y="1173707"/>
                    <a:pt x="1386322" y="1242691"/>
                    <a:pt x="1327694" y="1297849"/>
                  </a:cubicBezTo>
                  <a:lnTo>
                    <a:pt x="1174455" y="1439817"/>
                  </a:lnTo>
                  <a:lnTo>
                    <a:pt x="0" y="1439069"/>
                  </a:lnTo>
                  <a:close/>
                </a:path>
              </a:pathLst>
            </a:custGeom>
            <a:solidFill>
              <a:srgbClr val="88BCE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5F29A16-2F0A-4BB4-98A6-993931035CFA}"/>
                </a:ext>
              </a:extLst>
            </p:cNvPr>
            <p:cNvSpPr/>
            <p:nvPr/>
          </p:nvSpPr>
          <p:spPr>
            <a:xfrm>
              <a:off x="3423103" y="2685907"/>
              <a:ext cx="3687989" cy="1545771"/>
            </a:xfrm>
            <a:custGeom>
              <a:avLst/>
              <a:gdLst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91935 w 3684814"/>
                <a:gd name="connsiteY21" fmla="*/ 966107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91935 w 3684814"/>
                <a:gd name="connsiteY21" fmla="*/ 966107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19793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495550 w 3684814"/>
                <a:gd name="connsiteY12" fmla="*/ 881743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500993 w 3684814"/>
                <a:gd name="connsiteY12" fmla="*/ 868136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500993 w 3684814"/>
                <a:gd name="connsiteY12" fmla="*/ 868136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175907 w 3684814"/>
                <a:gd name="connsiteY10" fmla="*/ 1344385 h 1545771"/>
                <a:gd name="connsiteX11" fmla="*/ 2816678 w 3684814"/>
                <a:gd name="connsiteY11" fmla="*/ 1107621 h 1545771"/>
                <a:gd name="connsiteX12" fmla="*/ 2500993 w 3684814"/>
                <a:gd name="connsiteY12" fmla="*/ 868136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4814"/>
                <a:gd name="connsiteY0" fmla="*/ 1526721 h 1545771"/>
                <a:gd name="connsiteX1" fmla="*/ 133350 w 3684814"/>
                <a:gd name="connsiteY1" fmla="*/ 1401535 h 1545771"/>
                <a:gd name="connsiteX2" fmla="*/ 772885 w 3684814"/>
                <a:gd name="connsiteY2" fmla="*/ 821871 h 1545771"/>
                <a:gd name="connsiteX3" fmla="*/ 1107621 w 3684814"/>
                <a:gd name="connsiteY3" fmla="*/ 511628 h 1545771"/>
                <a:gd name="connsiteX4" fmla="*/ 1347107 w 3684814"/>
                <a:gd name="connsiteY4" fmla="*/ 195943 h 1545771"/>
                <a:gd name="connsiteX5" fmla="*/ 1613807 w 3684814"/>
                <a:gd name="connsiteY5" fmla="*/ 0 h 1545771"/>
                <a:gd name="connsiteX6" fmla="*/ 2002971 w 3684814"/>
                <a:gd name="connsiteY6" fmla="*/ 326571 h 1545771"/>
                <a:gd name="connsiteX7" fmla="*/ 2705100 w 3684814"/>
                <a:gd name="connsiteY7" fmla="*/ 884464 h 1545771"/>
                <a:gd name="connsiteX8" fmla="*/ 3684814 w 3684814"/>
                <a:gd name="connsiteY8" fmla="*/ 1543050 h 1545771"/>
                <a:gd name="connsiteX9" fmla="*/ 3537857 w 3684814"/>
                <a:gd name="connsiteY9" fmla="*/ 1543050 h 1545771"/>
                <a:gd name="connsiteX10" fmla="*/ 3058886 w 3684814"/>
                <a:gd name="connsiteY10" fmla="*/ 1251856 h 1545771"/>
                <a:gd name="connsiteX11" fmla="*/ 2816678 w 3684814"/>
                <a:gd name="connsiteY11" fmla="*/ 1107621 h 1545771"/>
                <a:gd name="connsiteX12" fmla="*/ 2500993 w 3684814"/>
                <a:gd name="connsiteY12" fmla="*/ 868136 h 1545771"/>
                <a:gd name="connsiteX13" fmla="*/ 2076450 w 3684814"/>
                <a:gd name="connsiteY13" fmla="*/ 527957 h 1545771"/>
                <a:gd name="connsiteX14" fmla="*/ 1831521 w 3684814"/>
                <a:gd name="connsiteY14" fmla="*/ 332014 h 1545771"/>
                <a:gd name="connsiteX15" fmla="*/ 1668235 w 3684814"/>
                <a:gd name="connsiteY15" fmla="*/ 198664 h 1545771"/>
                <a:gd name="connsiteX16" fmla="*/ 1613807 w 3684814"/>
                <a:gd name="connsiteY16" fmla="*/ 152400 h 1545771"/>
                <a:gd name="connsiteX17" fmla="*/ 1581150 w 3684814"/>
                <a:gd name="connsiteY17" fmla="*/ 144235 h 1545771"/>
                <a:gd name="connsiteX18" fmla="*/ 1494064 w 3684814"/>
                <a:gd name="connsiteY18" fmla="*/ 204107 h 1545771"/>
                <a:gd name="connsiteX19" fmla="*/ 1322614 w 3684814"/>
                <a:gd name="connsiteY19" fmla="*/ 413657 h 1545771"/>
                <a:gd name="connsiteX20" fmla="*/ 1126671 w 3684814"/>
                <a:gd name="connsiteY20" fmla="*/ 644978 h 1545771"/>
                <a:gd name="connsiteX21" fmla="*/ 778328 w 3684814"/>
                <a:gd name="connsiteY21" fmla="*/ 955221 h 1545771"/>
                <a:gd name="connsiteX22" fmla="*/ 517071 w 3684814"/>
                <a:gd name="connsiteY22" fmla="*/ 1172935 h 1545771"/>
                <a:gd name="connsiteX23" fmla="*/ 299357 w 3684814"/>
                <a:gd name="connsiteY23" fmla="*/ 1366157 h 1545771"/>
                <a:gd name="connsiteX24" fmla="*/ 84364 w 3684814"/>
                <a:gd name="connsiteY24" fmla="*/ 1545771 h 1545771"/>
                <a:gd name="connsiteX25" fmla="*/ 0 w 3684814"/>
                <a:gd name="connsiteY25" fmla="*/ 1526721 h 1545771"/>
                <a:gd name="connsiteX0" fmla="*/ 0 w 3687989"/>
                <a:gd name="connsiteY0" fmla="*/ 1539421 h 1545771"/>
                <a:gd name="connsiteX1" fmla="*/ 136525 w 3687989"/>
                <a:gd name="connsiteY1" fmla="*/ 1401535 h 1545771"/>
                <a:gd name="connsiteX2" fmla="*/ 776060 w 3687989"/>
                <a:gd name="connsiteY2" fmla="*/ 821871 h 1545771"/>
                <a:gd name="connsiteX3" fmla="*/ 1110796 w 3687989"/>
                <a:gd name="connsiteY3" fmla="*/ 511628 h 1545771"/>
                <a:gd name="connsiteX4" fmla="*/ 1350282 w 3687989"/>
                <a:gd name="connsiteY4" fmla="*/ 195943 h 1545771"/>
                <a:gd name="connsiteX5" fmla="*/ 1616982 w 3687989"/>
                <a:gd name="connsiteY5" fmla="*/ 0 h 1545771"/>
                <a:gd name="connsiteX6" fmla="*/ 2006146 w 3687989"/>
                <a:gd name="connsiteY6" fmla="*/ 326571 h 1545771"/>
                <a:gd name="connsiteX7" fmla="*/ 2708275 w 3687989"/>
                <a:gd name="connsiteY7" fmla="*/ 884464 h 1545771"/>
                <a:gd name="connsiteX8" fmla="*/ 3687989 w 3687989"/>
                <a:gd name="connsiteY8" fmla="*/ 1543050 h 1545771"/>
                <a:gd name="connsiteX9" fmla="*/ 3541032 w 3687989"/>
                <a:gd name="connsiteY9" fmla="*/ 1543050 h 1545771"/>
                <a:gd name="connsiteX10" fmla="*/ 3062061 w 3687989"/>
                <a:gd name="connsiteY10" fmla="*/ 1251856 h 1545771"/>
                <a:gd name="connsiteX11" fmla="*/ 2819853 w 3687989"/>
                <a:gd name="connsiteY11" fmla="*/ 1107621 h 1545771"/>
                <a:gd name="connsiteX12" fmla="*/ 2504168 w 3687989"/>
                <a:gd name="connsiteY12" fmla="*/ 868136 h 1545771"/>
                <a:gd name="connsiteX13" fmla="*/ 2079625 w 3687989"/>
                <a:gd name="connsiteY13" fmla="*/ 527957 h 1545771"/>
                <a:gd name="connsiteX14" fmla="*/ 1834696 w 3687989"/>
                <a:gd name="connsiteY14" fmla="*/ 332014 h 1545771"/>
                <a:gd name="connsiteX15" fmla="*/ 1671410 w 3687989"/>
                <a:gd name="connsiteY15" fmla="*/ 198664 h 1545771"/>
                <a:gd name="connsiteX16" fmla="*/ 1616982 w 3687989"/>
                <a:gd name="connsiteY16" fmla="*/ 152400 h 1545771"/>
                <a:gd name="connsiteX17" fmla="*/ 1584325 w 3687989"/>
                <a:gd name="connsiteY17" fmla="*/ 144235 h 1545771"/>
                <a:gd name="connsiteX18" fmla="*/ 1497239 w 3687989"/>
                <a:gd name="connsiteY18" fmla="*/ 204107 h 1545771"/>
                <a:gd name="connsiteX19" fmla="*/ 1325789 w 3687989"/>
                <a:gd name="connsiteY19" fmla="*/ 413657 h 1545771"/>
                <a:gd name="connsiteX20" fmla="*/ 1129846 w 3687989"/>
                <a:gd name="connsiteY20" fmla="*/ 644978 h 1545771"/>
                <a:gd name="connsiteX21" fmla="*/ 781503 w 3687989"/>
                <a:gd name="connsiteY21" fmla="*/ 955221 h 1545771"/>
                <a:gd name="connsiteX22" fmla="*/ 520246 w 3687989"/>
                <a:gd name="connsiteY22" fmla="*/ 1172935 h 1545771"/>
                <a:gd name="connsiteX23" fmla="*/ 302532 w 3687989"/>
                <a:gd name="connsiteY23" fmla="*/ 1366157 h 1545771"/>
                <a:gd name="connsiteX24" fmla="*/ 87539 w 3687989"/>
                <a:gd name="connsiteY24" fmla="*/ 1545771 h 1545771"/>
                <a:gd name="connsiteX25" fmla="*/ 0 w 3687989"/>
                <a:gd name="connsiteY25" fmla="*/ 1539421 h 154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687989" h="1545771">
                  <a:moveTo>
                    <a:pt x="0" y="1539421"/>
                  </a:moveTo>
                  <a:cubicBezTo>
                    <a:pt x="45508" y="1493459"/>
                    <a:pt x="7182" y="1521127"/>
                    <a:pt x="136525" y="1401535"/>
                  </a:cubicBezTo>
                  <a:cubicBezTo>
                    <a:pt x="265868" y="1281943"/>
                    <a:pt x="562882" y="1015092"/>
                    <a:pt x="776060" y="821871"/>
                  </a:cubicBezTo>
                  <a:lnTo>
                    <a:pt x="1110796" y="511628"/>
                  </a:lnTo>
                  <a:lnTo>
                    <a:pt x="1350282" y="195943"/>
                  </a:lnTo>
                  <a:lnTo>
                    <a:pt x="1616982" y="0"/>
                  </a:lnTo>
                  <a:lnTo>
                    <a:pt x="2006146" y="326571"/>
                  </a:lnTo>
                  <a:lnTo>
                    <a:pt x="2708275" y="884464"/>
                  </a:lnTo>
                  <a:lnTo>
                    <a:pt x="3687989" y="1543050"/>
                  </a:lnTo>
                  <a:lnTo>
                    <a:pt x="3541032" y="1543050"/>
                  </a:lnTo>
                  <a:lnTo>
                    <a:pt x="3062061" y="1251856"/>
                  </a:lnTo>
                  <a:cubicBezTo>
                    <a:pt x="2941865" y="1179285"/>
                    <a:pt x="2912835" y="1171574"/>
                    <a:pt x="2819853" y="1107621"/>
                  </a:cubicBezTo>
                  <a:cubicBezTo>
                    <a:pt x="2726871" y="1043668"/>
                    <a:pt x="2627539" y="964747"/>
                    <a:pt x="2504168" y="868136"/>
                  </a:cubicBezTo>
                  <a:cubicBezTo>
                    <a:pt x="2380797" y="771525"/>
                    <a:pt x="2191204" y="617311"/>
                    <a:pt x="2079625" y="527957"/>
                  </a:cubicBezTo>
                  <a:lnTo>
                    <a:pt x="1834696" y="332014"/>
                  </a:lnTo>
                  <a:cubicBezTo>
                    <a:pt x="1766660" y="277132"/>
                    <a:pt x="1707696" y="228600"/>
                    <a:pt x="1671410" y="198664"/>
                  </a:cubicBezTo>
                  <a:cubicBezTo>
                    <a:pt x="1635124" y="168728"/>
                    <a:pt x="1631496" y="161471"/>
                    <a:pt x="1616982" y="152400"/>
                  </a:cubicBezTo>
                  <a:cubicBezTo>
                    <a:pt x="1602468" y="143329"/>
                    <a:pt x="1604282" y="135617"/>
                    <a:pt x="1584325" y="144235"/>
                  </a:cubicBezTo>
                  <a:cubicBezTo>
                    <a:pt x="1564368" y="152853"/>
                    <a:pt x="1540328" y="159203"/>
                    <a:pt x="1497239" y="204107"/>
                  </a:cubicBezTo>
                  <a:cubicBezTo>
                    <a:pt x="1454150" y="249011"/>
                    <a:pt x="1387021" y="340179"/>
                    <a:pt x="1325789" y="413657"/>
                  </a:cubicBezTo>
                  <a:cubicBezTo>
                    <a:pt x="1264557" y="487136"/>
                    <a:pt x="1220560" y="554717"/>
                    <a:pt x="1129846" y="644978"/>
                  </a:cubicBezTo>
                  <a:cubicBezTo>
                    <a:pt x="1039132" y="735239"/>
                    <a:pt x="883103" y="867228"/>
                    <a:pt x="781503" y="955221"/>
                  </a:cubicBezTo>
                  <a:cubicBezTo>
                    <a:pt x="679903" y="1043214"/>
                    <a:pt x="600075" y="1104446"/>
                    <a:pt x="520246" y="1172935"/>
                  </a:cubicBezTo>
                  <a:cubicBezTo>
                    <a:pt x="440418" y="1241424"/>
                    <a:pt x="374650" y="1304018"/>
                    <a:pt x="302532" y="1366157"/>
                  </a:cubicBezTo>
                  <a:lnTo>
                    <a:pt x="87539" y="1545771"/>
                  </a:lnTo>
                  <a:lnTo>
                    <a:pt x="0" y="1539421"/>
                  </a:lnTo>
                  <a:close/>
                </a:path>
              </a:pathLst>
            </a:custGeom>
            <a:solidFill>
              <a:srgbClr val="62505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33D781C-555E-4EFC-838B-EAFBBB6DD036}"/>
                </a:ext>
              </a:extLst>
            </p:cNvPr>
            <p:cNvSpPr/>
            <p:nvPr/>
          </p:nvSpPr>
          <p:spPr>
            <a:xfrm>
              <a:off x="3282950" y="2608346"/>
              <a:ext cx="4006850" cy="1622425"/>
            </a:xfrm>
            <a:custGeom>
              <a:avLst/>
              <a:gdLst>
                <a:gd name="connsiteX0" fmla="*/ 0 w 4006850"/>
                <a:gd name="connsiteY0" fmla="*/ 1533525 h 1546225"/>
                <a:gd name="connsiteX1" fmla="*/ 314325 w 4006850"/>
                <a:gd name="connsiteY1" fmla="*/ 1225550 h 1546225"/>
                <a:gd name="connsiteX2" fmla="*/ 866775 w 4006850"/>
                <a:gd name="connsiteY2" fmla="*/ 736600 h 1546225"/>
                <a:gd name="connsiteX3" fmla="*/ 1104900 w 4006850"/>
                <a:gd name="connsiteY3" fmla="*/ 542925 h 1546225"/>
                <a:gd name="connsiteX4" fmla="*/ 1241425 w 4006850"/>
                <a:gd name="connsiteY4" fmla="*/ 469900 h 1546225"/>
                <a:gd name="connsiteX5" fmla="*/ 1295400 w 4006850"/>
                <a:gd name="connsiteY5" fmla="*/ 393700 h 1546225"/>
                <a:gd name="connsiteX6" fmla="*/ 1365250 w 4006850"/>
                <a:gd name="connsiteY6" fmla="*/ 327025 h 1546225"/>
                <a:gd name="connsiteX7" fmla="*/ 1419225 w 4006850"/>
                <a:gd name="connsiteY7" fmla="*/ 231775 h 1546225"/>
                <a:gd name="connsiteX8" fmla="*/ 1466850 w 4006850"/>
                <a:gd name="connsiteY8" fmla="*/ 168275 h 1546225"/>
                <a:gd name="connsiteX9" fmla="*/ 1539875 w 4006850"/>
                <a:gd name="connsiteY9" fmla="*/ 104775 h 1546225"/>
                <a:gd name="connsiteX10" fmla="*/ 1565275 w 4006850"/>
                <a:gd name="connsiteY10" fmla="*/ 79375 h 1546225"/>
                <a:gd name="connsiteX11" fmla="*/ 1701800 w 4006850"/>
                <a:gd name="connsiteY11" fmla="*/ 12700 h 1546225"/>
                <a:gd name="connsiteX12" fmla="*/ 1841500 w 4006850"/>
                <a:gd name="connsiteY12" fmla="*/ 0 h 1546225"/>
                <a:gd name="connsiteX13" fmla="*/ 2111375 w 4006850"/>
                <a:gd name="connsiteY13" fmla="*/ 136525 h 1546225"/>
                <a:gd name="connsiteX14" fmla="*/ 2654300 w 4006850"/>
                <a:gd name="connsiteY14" fmla="*/ 638175 h 1546225"/>
                <a:gd name="connsiteX15" fmla="*/ 3117850 w 4006850"/>
                <a:gd name="connsiteY15" fmla="*/ 942975 h 1546225"/>
                <a:gd name="connsiteX16" fmla="*/ 3651250 w 4006850"/>
                <a:gd name="connsiteY16" fmla="*/ 1330325 h 1546225"/>
                <a:gd name="connsiteX17" fmla="*/ 3949700 w 4006850"/>
                <a:gd name="connsiteY17" fmla="*/ 1495425 h 1546225"/>
                <a:gd name="connsiteX18" fmla="*/ 4006850 w 4006850"/>
                <a:gd name="connsiteY18" fmla="*/ 1546225 h 1546225"/>
                <a:gd name="connsiteX19" fmla="*/ 3765550 w 4006850"/>
                <a:gd name="connsiteY19" fmla="*/ 1539875 h 1546225"/>
                <a:gd name="connsiteX20" fmla="*/ 3086100 w 4006850"/>
                <a:gd name="connsiteY20" fmla="*/ 1108075 h 1546225"/>
                <a:gd name="connsiteX21" fmla="*/ 2670175 w 4006850"/>
                <a:gd name="connsiteY21" fmla="*/ 831850 h 1546225"/>
                <a:gd name="connsiteX22" fmla="*/ 2324100 w 4006850"/>
                <a:gd name="connsiteY22" fmla="*/ 581025 h 1546225"/>
                <a:gd name="connsiteX23" fmla="*/ 2016125 w 4006850"/>
                <a:gd name="connsiteY23" fmla="*/ 327025 h 1546225"/>
                <a:gd name="connsiteX24" fmla="*/ 1885950 w 4006850"/>
                <a:gd name="connsiteY24" fmla="*/ 184150 h 1546225"/>
                <a:gd name="connsiteX25" fmla="*/ 1793875 w 4006850"/>
                <a:gd name="connsiteY25" fmla="*/ 117475 h 1546225"/>
                <a:gd name="connsiteX26" fmla="*/ 1647825 w 4006850"/>
                <a:gd name="connsiteY26" fmla="*/ 123825 h 1546225"/>
                <a:gd name="connsiteX27" fmla="*/ 1457325 w 4006850"/>
                <a:gd name="connsiteY27" fmla="*/ 285750 h 1546225"/>
                <a:gd name="connsiteX28" fmla="*/ 1235075 w 4006850"/>
                <a:gd name="connsiteY28" fmla="*/ 565150 h 1546225"/>
                <a:gd name="connsiteX29" fmla="*/ 933450 w 4006850"/>
                <a:gd name="connsiteY29" fmla="*/ 869950 h 1546225"/>
                <a:gd name="connsiteX30" fmla="*/ 704850 w 4006850"/>
                <a:gd name="connsiteY30" fmla="*/ 1089025 h 1546225"/>
                <a:gd name="connsiteX31" fmla="*/ 454025 w 4006850"/>
                <a:gd name="connsiteY31" fmla="*/ 1292225 h 1546225"/>
                <a:gd name="connsiteX32" fmla="*/ 231775 w 4006850"/>
                <a:gd name="connsiteY32" fmla="*/ 1476375 h 1546225"/>
                <a:gd name="connsiteX33" fmla="*/ 152400 w 4006850"/>
                <a:gd name="connsiteY33" fmla="*/ 1546225 h 1546225"/>
                <a:gd name="connsiteX34" fmla="*/ 0 w 4006850"/>
                <a:gd name="connsiteY34" fmla="*/ 1533525 h 15462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70175 w 4006850"/>
                <a:gd name="connsiteY21" fmla="*/ 869950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70175 w 4006850"/>
                <a:gd name="connsiteY21" fmla="*/ 869950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70175 w 4006850"/>
                <a:gd name="connsiteY21" fmla="*/ 869950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70175 w 4006850"/>
                <a:gd name="connsiteY21" fmla="*/ 869950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70175 w 4006850"/>
                <a:gd name="connsiteY21" fmla="*/ 869950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57325 w 4006850"/>
                <a:gd name="connsiteY27" fmla="*/ 323850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35075 w 4006850"/>
                <a:gd name="connsiteY28" fmla="*/ 603250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3450 w 4006850"/>
                <a:gd name="connsiteY29" fmla="*/ 908050 h 1584325"/>
                <a:gd name="connsiteX30" fmla="*/ 704850 w 4006850"/>
                <a:gd name="connsiteY30" fmla="*/ 112712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3450 w 4006850"/>
                <a:gd name="connsiteY29" fmla="*/ 908050 h 1584325"/>
                <a:gd name="connsiteX30" fmla="*/ 695325 w 4006850"/>
                <a:gd name="connsiteY30" fmla="*/ 110807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24100 w 4006850"/>
                <a:gd name="connsiteY22" fmla="*/ 6191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0275 w 4006850"/>
                <a:gd name="connsiteY29" fmla="*/ 898525 h 1584325"/>
                <a:gd name="connsiteX30" fmla="*/ 695325 w 4006850"/>
                <a:gd name="connsiteY30" fmla="*/ 110807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68550 w 4006850"/>
                <a:gd name="connsiteY22" fmla="*/ 606425 h 1584325"/>
                <a:gd name="connsiteX23" fmla="*/ 2016125 w 4006850"/>
                <a:gd name="connsiteY23" fmla="*/ 365125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0275 w 4006850"/>
                <a:gd name="connsiteY29" fmla="*/ 898525 h 1584325"/>
                <a:gd name="connsiteX30" fmla="*/ 695325 w 4006850"/>
                <a:gd name="connsiteY30" fmla="*/ 110807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54300 w 4006850"/>
                <a:gd name="connsiteY21" fmla="*/ 873125 h 1584325"/>
                <a:gd name="connsiteX22" fmla="*/ 2368550 w 4006850"/>
                <a:gd name="connsiteY22" fmla="*/ 606425 h 1584325"/>
                <a:gd name="connsiteX23" fmla="*/ 2051050 w 4006850"/>
                <a:gd name="connsiteY23" fmla="*/ 349250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0275 w 4006850"/>
                <a:gd name="connsiteY29" fmla="*/ 898525 h 1584325"/>
                <a:gd name="connsiteX30" fmla="*/ 695325 w 4006850"/>
                <a:gd name="connsiteY30" fmla="*/ 110807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571625 h 1584325"/>
                <a:gd name="connsiteX1" fmla="*/ 314325 w 4006850"/>
                <a:gd name="connsiteY1" fmla="*/ 1263650 h 1584325"/>
                <a:gd name="connsiteX2" fmla="*/ 866775 w 4006850"/>
                <a:gd name="connsiteY2" fmla="*/ 774700 h 1584325"/>
                <a:gd name="connsiteX3" fmla="*/ 1104900 w 4006850"/>
                <a:gd name="connsiteY3" fmla="*/ 581025 h 1584325"/>
                <a:gd name="connsiteX4" fmla="*/ 1241425 w 4006850"/>
                <a:gd name="connsiteY4" fmla="*/ 508000 h 1584325"/>
                <a:gd name="connsiteX5" fmla="*/ 1295400 w 4006850"/>
                <a:gd name="connsiteY5" fmla="*/ 431800 h 1584325"/>
                <a:gd name="connsiteX6" fmla="*/ 1365250 w 4006850"/>
                <a:gd name="connsiteY6" fmla="*/ 365125 h 1584325"/>
                <a:gd name="connsiteX7" fmla="*/ 1419225 w 4006850"/>
                <a:gd name="connsiteY7" fmla="*/ 269875 h 1584325"/>
                <a:gd name="connsiteX8" fmla="*/ 1466850 w 4006850"/>
                <a:gd name="connsiteY8" fmla="*/ 206375 h 1584325"/>
                <a:gd name="connsiteX9" fmla="*/ 1539875 w 4006850"/>
                <a:gd name="connsiteY9" fmla="*/ 142875 h 1584325"/>
                <a:gd name="connsiteX10" fmla="*/ 1565275 w 4006850"/>
                <a:gd name="connsiteY10" fmla="*/ 117475 h 1584325"/>
                <a:gd name="connsiteX11" fmla="*/ 1689100 w 4006850"/>
                <a:gd name="connsiteY11" fmla="*/ 0 h 1584325"/>
                <a:gd name="connsiteX12" fmla="*/ 1841500 w 4006850"/>
                <a:gd name="connsiteY12" fmla="*/ 38100 h 1584325"/>
                <a:gd name="connsiteX13" fmla="*/ 2111375 w 4006850"/>
                <a:gd name="connsiteY13" fmla="*/ 174625 h 1584325"/>
                <a:gd name="connsiteX14" fmla="*/ 2654300 w 4006850"/>
                <a:gd name="connsiteY14" fmla="*/ 676275 h 1584325"/>
                <a:gd name="connsiteX15" fmla="*/ 3117850 w 4006850"/>
                <a:gd name="connsiteY15" fmla="*/ 981075 h 1584325"/>
                <a:gd name="connsiteX16" fmla="*/ 3651250 w 4006850"/>
                <a:gd name="connsiteY16" fmla="*/ 1368425 h 1584325"/>
                <a:gd name="connsiteX17" fmla="*/ 3949700 w 4006850"/>
                <a:gd name="connsiteY17" fmla="*/ 1533525 h 1584325"/>
                <a:gd name="connsiteX18" fmla="*/ 4006850 w 4006850"/>
                <a:gd name="connsiteY18" fmla="*/ 1584325 h 1584325"/>
                <a:gd name="connsiteX19" fmla="*/ 3765550 w 4006850"/>
                <a:gd name="connsiteY19" fmla="*/ 1577975 h 1584325"/>
                <a:gd name="connsiteX20" fmla="*/ 3086100 w 4006850"/>
                <a:gd name="connsiteY20" fmla="*/ 1146175 h 1584325"/>
                <a:gd name="connsiteX21" fmla="*/ 2682875 w 4006850"/>
                <a:gd name="connsiteY21" fmla="*/ 857250 h 1584325"/>
                <a:gd name="connsiteX22" fmla="*/ 2368550 w 4006850"/>
                <a:gd name="connsiteY22" fmla="*/ 606425 h 1584325"/>
                <a:gd name="connsiteX23" fmla="*/ 2051050 w 4006850"/>
                <a:gd name="connsiteY23" fmla="*/ 349250 h 1584325"/>
                <a:gd name="connsiteX24" fmla="*/ 1885950 w 4006850"/>
                <a:gd name="connsiteY24" fmla="*/ 222250 h 1584325"/>
                <a:gd name="connsiteX25" fmla="*/ 1793875 w 4006850"/>
                <a:gd name="connsiteY25" fmla="*/ 155575 h 1584325"/>
                <a:gd name="connsiteX26" fmla="*/ 1647825 w 4006850"/>
                <a:gd name="connsiteY26" fmla="*/ 161925 h 1584325"/>
                <a:gd name="connsiteX27" fmla="*/ 1479550 w 4006850"/>
                <a:gd name="connsiteY27" fmla="*/ 333375 h 1584325"/>
                <a:gd name="connsiteX28" fmla="*/ 1250950 w 4006850"/>
                <a:gd name="connsiteY28" fmla="*/ 612775 h 1584325"/>
                <a:gd name="connsiteX29" fmla="*/ 930275 w 4006850"/>
                <a:gd name="connsiteY29" fmla="*/ 898525 h 1584325"/>
                <a:gd name="connsiteX30" fmla="*/ 695325 w 4006850"/>
                <a:gd name="connsiteY30" fmla="*/ 1108075 h 1584325"/>
                <a:gd name="connsiteX31" fmla="*/ 454025 w 4006850"/>
                <a:gd name="connsiteY31" fmla="*/ 1330325 h 1584325"/>
                <a:gd name="connsiteX32" fmla="*/ 231775 w 4006850"/>
                <a:gd name="connsiteY32" fmla="*/ 1514475 h 1584325"/>
                <a:gd name="connsiteX33" fmla="*/ 152400 w 4006850"/>
                <a:gd name="connsiteY33" fmla="*/ 1584325 h 1584325"/>
                <a:gd name="connsiteX34" fmla="*/ 0 w 4006850"/>
                <a:gd name="connsiteY34" fmla="*/ 1571625 h 1584325"/>
                <a:gd name="connsiteX0" fmla="*/ 0 w 4006850"/>
                <a:gd name="connsiteY0" fmla="*/ 1609725 h 1622425"/>
                <a:gd name="connsiteX1" fmla="*/ 314325 w 4006850"/>
                <a:gd name="connsiteY1" fmla="*/ 1301750 h 1622425"/>
                <a:gd name="connsiteX2" fmla="*/ 866775 w 4006850"/>
                <a:gd name="connsiteY2" fmla="*/ 812800 h 1622425"/>
                <a:gd name="connsiteX3" fmla="*/ 1104900 w 4006850"/>
                <a:gd name="connsiteY3" fmla="*/ 619125 h 1622425"/>
                <a:gd name="connsiteX4" fmla="*/ 1241425 w 4006850"/>
                <a:gd name="connsiteY4" fmla="*/ 546100 h 1622425"/>
                <a:gd name="connsiteX5" fmla="*/ 1295400 w 4006850"/>
                <a:gd name="connsiteY5" fmla="*/ 469900 h 1622425"/>
                <a:gd name="connsiteX6" fmla="*/ 1365250 w 4006850"/>
                <a:gd name="connsiteY6" fmla="*/ 403225 h 1622425"/>
                <a:gd name="connsiteX7" fmla="*/ 1419225 w 4006850"/>
                <a:gd name="connsiteY7" fmla="*/ 307975 h 1622425"/>
                <a:gd name="connsiteX8" fmla="*/ 1466850 w 4006850"/>
                <a:gd name="connsiteY8" fmla="*/ 244475 h 1622425"/>
                <a:gd name="connsiteX9" fmla="*/ 1539875 w 4006850"/>
                <a:gd name="connsiteY9" fmla="*/ 180975 h 1622425"/>
                <a:gd name="connsiteX10" fmla="*/ 1565275 w 4006850"/>
                <a:gd name="connsiteY10" fmla="*/ 155575 h 1622425"/>
                <a:gd name="connsiteX11" fmla="*/ 1730375 w 4006850"/>
                <a:gd name="connsiteY11" fmla="*/ 0 h 1622425"/>
                <a:gd name="connsiteX12" fmla="*/ 1841500 w 4006850"/>
                <a:gd name="connsiteY12" fmla="*/ 76200 h 1622425"/>
                <a:gd name="connsiteX13" fmla="*/ 2111375 w 4006850"/>
                <a:gd name="connsiteY13" fmla="*/ 212725 h 1622425"/>
                <a:gd name="connsiteX14" fmla="*/ 2654300 w 4006850"/>
                <a:gd name="connsiteY14" fmla="*/ 714375 h 1622425"/>
                <a:gd name="connsiteX15" fmla="*/ 3117850 w 4006850"/>
                <a:gd name="connsiteY15" fmla="*/ 1019175 h 1622425"/>
                <a:gd name="connsiteX16" fmla="*/ 3651250 w 4006850"/>
                <a:gd name="connsiteY16" fmla="*/ 1406525 h 1622425"/>
                <a:gd name="connsiteX17" fmla="*/ 3949700 w 4006850"/>
                <a:gd name="connsiteY17" fmla="*/ 1571625 h 1622425"/>
                <a:gd name="connsiteX18" fmla="*/ 4006850 w 4006850"/>
                <a:gd name="connsiteY18" fmla="*/ 1622425 h 1622425"/>
                <a:gd name="connsiteX19" fmla="*/ 3765550 w 4006850"/>
                <a:gd name="connsiteY19" fmla="*/ 1616075 h 1622425"/>
                <a:gd name="connsiteX20" fmla="*/ 3086100 w 4006850"/>
                <a:gd name="connsiteY20" fmla="*/ 1184275 h 1622425"/>
                <a:gd name="connsiteX21" fmla="*/ 2682875 w 4006850"/>
                <a:gd name="connsiteY21" fmla="*/ 895350 h 1622425"/>
                <a:gd name="connsiteX22" fmla="*/ 2368550 w 4006850"/>
                <a:gd name="connsiteY22" fmla="*/ 644525 h 1622425"/>
                <a:gd name="connsiteX23" fmla="*/ 2051050 w 4006850"/>
                <a:gd name="connsiteY23" fmla="*/ 387350 h 1622425"/>
                <a:gd name="connsiteX24" fmla="*/ 1885950 w 4006850"/>
                <a:gd name="connsiteY24" fmla="*/ 260350 h 1622425"/>
                <a:gd name="connsiteX25" fmla="*/ 1793875 w 4006850"/>
                <a:gd name="connsiteY25" fmla="*/ 193675 h 1622425"/>
                <a:gd name="connsiteX26" fmla="*/ 1647825 w 4006850"/>
                <a:gd name="connsiteY26" fmla="*/ 200025 h 1622425"/>
                <a:gd name="connsiteX27" fmla="*/ 1479550 w 4006850"/>
                <a:gd name="connsiteY27" fmla="*/ 371475 h 1622425"/>
                <a:gd name="connsiteX28" fmla="*/ 1250950 w 4006850"/>
                <a:gd name="connsiteY28" fmla="*/ 650875 h 1622425"/>
                <a:gd name="connsiteX29" fmla="*/ 930275 w 4006850"/>
                <a:gd name="connsiteY29" fmla="*/ 936625 h 1622425"/>
                <a:gd name="connsiteX30" fmla="*/ 695325 w 4006850"/>
                <a:gd name="connsiteY30" fmla="*/ 1146175 h 1622425"/>
                <a:gd name="connsiteX31" fmla="*/ 454025 w 4006850"/>
                <a:gd name="connsiteY31" fmla="*/ 1368425 h 1622425"/>
                <a:gd name="connsiteX32" fmla="*/ 231775 w 4006850"/>
                <a:gd name="connsiteY32" fmla="*/ 1552575 h 1622425"/>
                <a:gd name="connsiteX33" fmla="*/ 152400 w 4006850"/>
                <a:gd name="connsiteY33" fmla="*/ 1622425 h 1622425"/>
                <a:gd name="connsiteX34" fmla="*/ 0 w 4006850"/>
                <a:gd name="connsiteY34" fmla="*/ 1609725 h 1622425"/>
                <a:gd name="connsiteX0" fmla="*/ 0 w 4006850"/>
                <a:gd name="connsiteY0" fmla="*/ 1609725 h 1622425"/>
                <a:gd name="connsiteX1" fmla="*/ 314325 w 4006850"/>
                <a:gd name="connsiteY1" fmla="*/ 1301750 h 1622425"/>
                <a:gd name="connsiteX2" fmla="*/ 866775 w 4006850"/>
                <a:gd name="connsiteY2" fmla="*/ 812800 h 1622425"/>
                <a:gd name="connsiteX3" fmla="*/ 1104900 w 4006850"/>
                <a:gd name="connsiteY3" fmla="*/ 619125 h 1622425"/>
                <a:gd name="connsiteX4" fmla="*/ 1241425 w 4006850"/>
                <a:gd name="connsiteY4" fmla="*/ 546100 h 1622425"/>
                <a:gd name="connsiteX5" fmla="*/ 1295400 w 4006850"/>
                <a:gd name="connsiteY5" fmla="*/ 469900 h 1622425"/>
                <a:gd name="connsiteX6" fmla="*/ 1365250 w 4006850"/>
                <a:gd name="connsiteY6" fmla="*/ 403225 h 1622425"/>
                <a:gd name="connsiteX7" fmla="*/ 1419225 w 4006850"/>
                <a:gd name="connsiteY7" fmla="*/ 307975 h 1622425"/>
                <a:gd name="connsiteX8" fmla="*/ 1466850 w 4006850"/>
                <a:gd name="connsiteY8" fmla="*/ 244475 h 1622425"/>
                <a:gd name="connsiteX9" fmla="*/ 1539875 w 4006850"/>
                <a:gd name="connsiteY9" fmla="*/ 180975 h 1622425"/>
                <a:gd name="connsiteX10" fmla="*/ 1565275 w 4006850"/>
                <a:gd name="connsiteY10" fmla="*/ 155575 h 1622425"/>
                <a:gd name="connsiteX11" fmla="*/ 1730375 w 4006850"/>
                <a:gd name="connsiteY11" fmla="*/ 0 h 1622425"/>
                <a:gd name="connsiteX12" fmla="*/ 1841500 w 4006850"/>
                <a:gd name="connsiteY12" fmla="*/ 76200 h 1622425"/>
                <a:gd name="connsiteX13" fmla="*/ 2111375 w 4006850"/>
                <a:gd name="connsiteY13" fmla="*/ 212725 h 1622425"/>
                <a:gd name="connsiteX14" fmla="*/ 2654300 w 4006850"/>
                <a:gd name="connsiteY14" fmla="*/ 714375 h 1622425"/>
                <a:gd name="connsiteX15" fmla="*/ 3117850 w 4006850"/>
                <a:gd name="connsiteY15" fmla="*/ 1019175 h 1622425"/>
                <a:gd name="connsiteX16" fmla="*/ 3651250 w 4006850"/>
                <a:gd name="connsiteY16" fmla="*/ 1406525 h 1622425"/>
                <a:gd name="connsiteX17" fmla="*/ 3949700 w 4006850"/>
                <a:gd name="connsiteY17" fmla="*/ 1571625 h 1622425"/>
                <a:gd name="connsiteX18" fmla="*/ 4006850 w 4006850"/>
                <a:gd name="connsiteY18" fmla="*/ 1622425 h 1622425"/>
                <a:gd name="connsiteX19" fmla="*/ 3765550 w 4006850"/>
                <a:gd name="connsiteY19" fmla="*/ 1616075 h 1622425"/>
                <a:gd name="connsiteX20" fmla="*/ 3086100 w 4006850"/>
                <a:gd name="connsiteY20" fmla="*/ 1184275 h 1622425"/>
                <a:gd name="connsiteX21" fmla="*/ 2682875 w 4006850"/>
                <a:gd name="connsiteY21" fmla="*/ 895350 h 1622425"/>
                <a:gd name="connsiteX22" fmla="*/ 2368550 w 4006850"/>
                <a:gd name="connsiteY22" fmla="*/ 644525 h 1622425"/>
                <a:gd name="connsiteX23" fmla="*/ 2051050 w 4006850"/>
                <a:gd name="connsiteY23" fmla="*/ 387350 h 1622425"/>
                <a:gd name="connsiteX24" fmla="*/ 1885950 w 4006850"/>
                <a:gd name="connsiteY24" fmla="*/ 260350 h 1622425"/>
                <a:gd name="connsiteX25" fmla="*/ 1793875 w 4006850"/>
                <a:gd name="connsiteY25" fmla="*/ 193675 h 1622425"/>
                <a:gd name="connsiteX26" fmla="*/ 1733550 w 4006850"/>
                <a:gd name="connsiteY26" fmla="*/ 180975 h 1622425"/>
                <a:gd name="connsiteX27" fmla="*/ 1647825 w 4006850"/>
                <a:gd name="connsiteY27" fmla="*/ 200025 h 1622425"/>
                <a:gd name="connsiteX28" fmla="*/ 1479550 w 4006850"/>
                <a:gd name="connsiteY28" fmla="*/ 371475 h 1622425"/>
                <a:gd name="connsiteX29" fmla="*/ 1250950 w 4006850"/>
                <a:gd name="connsiteY29" fmla="*/ 650875 h 1622425"/>
                <a:gd name="connsiteX30" fmla="*/ 930275 w 4006850"/>
                <a:gd name="connsiteY30" fmla="*/ 936625 h 1622425"/>
                <a:gd name="connsiteX31" fmla="*/ 695325 w 4006850"/>
                <a:gd name="connsiteY31" fmla="*/ 1146175 h 1622425"/>
                <a:gd name="connsiteX32" fmla="*/ 454025 w 4006850"/>
                <a:gd name="connsiteY32" fmla="*/ 1368425 h 1622425"/>
                <a:gd name="connsiteX33" fmla="*/ 231775 w 4006850"/>
                <a:gd name="connsiteY33" fmla="*/ 1552575 h 1622425"/>
                <a:gd name="connsiteX34" fmla="*/ 152400 w 4006850"/>
                <a:gd name="connsiteY34" fmla="*/ 1622425 h 1622425"/>
                <a:gd name="connsiteX35" fmla="*/ 0 w 4006850"/>
                <a:gd name="connsiteY35" fmla="*/ 1609725 h 1622425"/>
                <a:gd name="connsiteX0" fmla="*/ 0 w 4006850"/>
                <a:gd name="connsiteY0" fmla="*/ 1609725 h 1622425"/>
                <a:gd name="connsiteX1" fmla="*/ 314325 w 4006850"/>
                <a:gd name="connsiteY1" fmla="*/ 1301750 h 1622425"/>
                <a:gd name="connsiteX2" fmla="*/ 866775 w 4006850"/>
                <a:gd name="connsiteY2" fmla="*/ 812800 h 1622425"/>
                <a:gd name="connsiteX3" fmla="*/ 1104900 w 4006850"/>
                <a:gd name="connsiteY3" fmla="*/ 619125 h 1622425"/>
                <a:gd name="connsiteX4" fmla="*/ 1241425 w 4006850"/>
                <a:gd name="connsiteY4" fmla="*/ 546100 h 1622425"/>
                <a:gd name="connsiteX5" fmla="*/ 1295400 w 4006850"/>
                <a:gd name="connsiteY5" fmla="*/ 469900 h 1622425"/>
                <a:gd name="connsiteX6" fmla="*/ 1365250 w 4006850"/>
                <a:gd name="connsiteY6" fmla="*/ 403225 h 1622425"/>
                <a:gd name="connsiteX7" fmla="*/ 1419225 w 4006850"/>
                <a:gd name="connsiteY7" fmla="*/ 307975 h 1622425"/>
                <a:gd name="connsiteX8" fmla="*/ 1466850 w 4006850"/>
                <a:gd name="connsiteY8" fmla="*/ 244475 h 1622425"/>
                <a:gd name="connsiteX9" fmla="*/ 1539875 w 4006850"/>
                <a:gd name="connsiteY9" fmla="*/ 180975 h 1622425"/>
                <a:gd name="connsiteX10" fmla="*/ 1565275 w 4006850"/>
                <a:gd name="connsiteY10" fmla="*/ 155575 h 1622425"/>
                <a:gd name="connsiteX11" fmla="*/ 1730375 w 4006850"/>
                <a:gd name="connsiteY11" fmla="*/ 0 h 1622425"/>
                <a:gd name="connsiteX12" fmla="*/ 1841500 w 4006850"/>
                <a:gd name="connsiteY12" fmla="*/ 76200 h 1622425"/>
                <a:gd name="connsiteX13" fmla="*/ 2111375 w 4006850"/>
                <a:gd name="connsiteY13" fmla="*/ 212725 h 1622425"/>
                <a:gd name="connsiteX14" fmla="*/ 2654300 w 4006850"/>
                <a:gd name="connsiteY14" fmla="*/ 714375 h 1622425"/>
                <a:gd name="connsiteX15" fmla="*/ 3117850 w 4006850"/>
                <a:gd name="connsiteY15" fmla="*/ 1019175 h 1622425"/>
                <a:gd name="connsiteX16" fmla="*/ 3651250 w 4006850"/>
                <a:gd name="connsiteY16" fmla="*/ 1406525 h 1622425"/>
                <a:gd name="connsiteX17" fmla="*/ 3949700 w 4006850"/>
                <a:gd name="connsiteY17" fmla="*/ 1571625 h 1622425"/>
                <a:gd name="connsiteX18" fmla="*/ 4006850 w 4006850"/>
                <a:gd name="connsiteY18" fmla="*/ 1622425 h 1622425"/>
                <a:gd name="connsiteX19" fmla="*/ 3765550 w 4006850"/>
                <a:gd name="connsiteY19" fmla="*/ 1616075 h 1622425"/>
                <a:gd name="connsiteX20" fmla="*/ 3086100 w 4006850"/>
                <a:gd name="connsiteY20" fmla="*/ 1184275 h 1622425"/>
                <a:gd name="connsiteX21" fmla="*/ 2682875 w 4006850"/>
                <a:gd name="connsiteY21" fmla="*/ 895350 h 1622425"/>
                <a:gd name="connsiteX22" fmla="*/ 2368550 w 4006850"/>
                <a:gd name="connsiteY22" fmla="*/ 644525 h 1622425"/>
                <a:gd name="connsiteX23" fmla="*/ 2051050 w 4006850"/>
                <a:gd name="connsiteY23" fmla="*/ 387350 h 1622425"/>
                <a:gd name="connsiteX24" fmla="*/ 1885950 w 4006850"/>
                <a:gd name="connsiteY24" fmla="*/ 260350 h 1622425"/>
                <a:gd name="connsiteX25" fmla="*/ 1793875 w 4006850"/>
                <a:gd name="connsiteY25" fmla="*/ 193675 h 1622425"/>
                <a:gd name="connsiteX26" fmla="*/ 1733550 w 4006850"/>
                <a:gd name="connsiteY26" fmla="*/ 180975 h 1622425"/>
                <a:gd name="connsiteX27" fmla="*/ 1647825 w 4006850"/>
                <a:gd name="connsiteY27" fmla="*/ 200025 h 1622425"/>
                <a:gd name="connsiteX28" fmla="*/ 1479550 w 4006850"/>
                <a:gd name="connsiteY28" fmla="*/ 371475 h 1622425"/>
                <a:gd name="connsiteX29" fmla="*/ 1250950 w 4006850"/>
                <a:gd name="connsiteY29" fmla="*/ 650875 h 1622425"/>
                <a:gd name="connsiteX30" fmla="*/ 930275 w 4006850"/>
                <a:gd name="connsiteY30" fmla="*/ 936625 h 1622425"/>
                <a:gd name="connsiteX31" fmla="*/ 695325 w 4006850"/>
                <a:gd name="connsiteY31" fmla="*/ 1146175 h 1622425"/>
                <a:gd name="connsiteX32" fmla="*/ 454025 w 4006850"/>
                <a:gd name="connsiteY32" fmla="*/ 1368425 h 1622425"/>
                <a:gd name="connsiteX33" fmla="*/ 231775 w 4006850"/>
                <a:gd name="connsiteY33" fmla="*/ 1552575 h 1622425"/>
                <a:gd name="connsiteX34" fmla="*/ 152400 w 4006850"/>
                <a:gd name="connsiteY34" fmla="*/ 1622425 h 1622425"/>
                <a:gd name="connsiteX35" fmla="*/ 0 w 4006850"/>
                <a:gd name="connsiteY35" fmla="*/ 1609725 h 1622425"/>
                <a:gd name="connsiteX0" fmla="*/ 0 w 4006850"/>
                <a:gd name="connsiteY0" fmla="*/ 1609725 h 1622425"/>
                <a:gd name="connsiteX1" fmla="*/ 314325 w 4006850"/>
                <a:gd name="connsiteY1" fmla="*/ 1301750 h 1622425"/>
                <a:gd name="connsiteX2" fmla="*/ 866775 w 4006850"/>
                <a:gd name="connsiteY2" fmla="*/ 812800 h 1622425"/>
                <a:gd name="connsiteX3" fmla="*/ 1104900 w 4006850"/>
                <a:gd name="connsiteY3" fmla="*/ 619125 h 1622425"/>
                <a:gd name="connsiteX4" fmla="*/ 1241425 w 4006850"/>
                <a:gd name="connsiteY4" fmla="*/ 546100 h 1622425"/>
                <a:gd name="connsiteX5" fmla="*/ 1295400 w 4006850"/>
                <a:gd name="connsiteY5" fmla="*/ 469900 h 1622425"/>
                <a:gd name="connsiteX6" fmla="*/ 1365250 w 4006850"/>
                <a:gd name="connsiteY6" fmla="*/ 403225 h 1622425"/>
                <a:gd name="connsiteX7" fmla="*/ 1419225 w 4006850"/>
                <a:gd name="connsiteY7" fmla="*/ 307975 h 1622425"/>
                <a:gd name="connsiteX8" fmla="*/ 1466850 w 4006850"/>
                <a:gd name="connsiteY8" fmla="*/ 244475 h 1622425"/>
                <a:gd name="connsiteX9" fmla="*/ 1539875 w 4006850"/>
                <a:gd name="connsiteY9" fmla="*/ 180975 h 1622425"/>
                <a:gd name="connsiteX10" fmla="*/ 1565275 w 4006850"/>
                <a:gd name="connsiteY10" fmla="*/ 155575 h 1622425"/>
                <a:gd name="connsiteX11" fmla="*/ 1730375 w 4006850"/>
                <a:gd name="connsiteY11" fmla="*/ 0 h 1622425"/>
                <a:gd name="connsiteX12" fmla="*/ 1841500 w 4006850"/>
                <a:gd name="connsiteY12" fmla="*/ 76200 h 1622425"/>
                <a:gd name="connsiteX13" fmla="*/ 2111375 w 4006850"/>
                <a:gd name="connsiteY13" fmla="*/ 212725 h 1622425"/>
                <a:gd name="connsiteX14" fmla="*/ 2654300 w 4006850"/>
                <a:gd name="connsiteY14" fmla="*/ 714375 h 1622425"/>
                <a:gd name="connsiteX15" fmla="*/ 3117850 w 4006850"/>
                <a:gd name="connsiteY15" fmla="*/ 1019175 h 1622425"/>
                <a:gd name="connsiteX16" fmla="*/ 3651250 w 4006850"/>
                <a:gd name="connsiteY16" fmla="*/ 1406525 h 1622425"/>
                <a:gd name="connsiteX17" fmla="*/ 3949700 w 4006850"/>
                <a:gd name="connsiteY17" fmla="*/ 1571625 h 1622425"/>
                <a:gd name="connsiteX18" fmla="*/ 4006850 w 4006850"/>
                <a:gd name="connsiteY18" fmla="*/ 1622425 h 1622425"/>
                <a:gd name="connsiteX19" fmla="*/ 3765550 w 4006850"/>
                <a:gd name="connsiteY19" fmla="*/ 1616075 h 1622425"/>
                <a:gd name="connsiteX20" fmla="*/ 3086100 w 4006850"/>
                <a:gd name="connsiteY20" fmla="*/ 1184275 h 1622425"/>
                <a:gd name="connsiteX21" fmla="*/ 2682875 w 4006850"/>
                <a:gd name="connsiteY21" fmla="*/ 895350 h 1622425"/>
                <a:gd name="connsiteX22" fmla="*/ 2368550 w 4006850"/>
                <a:gd name="connsiteY22" fmla="*/ 644525 h 1622425"/>
                <a:gd name="connsiteX23" fmla="*/ 2051050 w 4006850"/>
                <a:gd name="connsiteY23" fmla="*/ 387350 h 1622425"/>
                <a:gd name="connsiteX24" fmla="*/ 1885950 w 4006850"/>
                <a:gd name="connsiteY24" fmla="*/ 260350 h 1622425"/>
                <a:gd name="connsiteX25" fmla="*/ 1793875 w 4006850"/>
                <a:gd name="connsiteY25" fmla="*/ 193675 h 1622425"/>
                <a:gd name="connsiteX26" fmla="*/ 1739900 w 4006850"/>
                <a:gd name="connsiteY26" fmla="*/ 142875 h 1622425"/>
                <a:gd name="connsiteX27" fmla="*/ 1647825 w 4006850"/>
                <a:gd name="connsiteY27" fmla="*/ 200025 h 1622425"/>
                <a:gd name="connsiteX28" fmla="*/ 1479550 w 4006850"/>
                <a:gd name="connsiteY28" fmla="*/ 371475 h 1622425"/>
                <a:gd name="connsiteX29" fmla="*/ 1250950 w 4006850"/>
                <a:gd name="connsiteY29" fmla="*/ 650875 h 1622425"/>
                <a:gd name="connsiteX30" fmla="*/ 930275 w 4006850"/>
                <a:gd name="connsiteY30" fmla="*/ 936625 h 1622425"/>
                <a:gd name="connsiteX31" fmla="*/ 695325 w 4006850"/>
                <a:gd name="connsiteY31" fmla="*/ 1146175 h 1622425"/>
                <a:gd name="connsiteX32" fmla="*/ 454025 w 4006850"/>
                <a:gd name="connsiteY32" fmla="*/ 1368425 h 1622425"/>
                <a:gd name="connsiteX33" fmla="*/ 231775 w 4006850"/>
                <a:gd name="connsiteY33" fmla="*/ 1552575 h 1622425"/>
                <a:gd name="connsiteX34" fmla="*/ 152400 w 4006850"/>
                <a:gd name="connsiteY34" fmla="*/ 1622425 h 1622425"/>
                <a:gd name="connsiteX35" fmla="*/ 0 w 4006850"/>
                <a:gd name="connsiteY35" fmla="*/ 1609725 h 1622425"/>
                <a:gd name="connsiteX0" fmla="*/ 0 w 4006850"/>
                <a:gd name="connsiteY0" fmla="*/ 1609725 h 1622425"/>
                <a:gd name="connsiteX1" fmla="*/ 314325 w 4006850"/>
                <a:gd name="connsiteY1" fmla="*/ 1301750 h 1622425"/>
                <a:gd name="connsiteX2" fmla="*/ 866775 w 4006850"/>
                <a:gd name="connsiteY2" fmla="*/ 812800 h 1622425"/>
                <a:gd name="connsiteX3" fmla="*/ 1104900 w 4006850"/>
                <a:gd name="connsiteY3" fmla="*/ 619125 h 1622425"/>
                <a:gd name="connsiteX4" fmla="*/ 1241425 w 4006850"/>
                <a:gd name="connsiteY4" fmla="*/ 546100 h 1622425"/>
                <a:gd name="connsiteX5" fmla="*/ 1295400 w 4006850"/>
                <a:gd name="connsiteY5" fmla="*/ 469900 h 1622425"/>
                <a:gd name="connsiteX6" fmla="*/ 1365250 w 4006850"/>
                <a:gd name="connsiteY6" fmla="*/ 403225 h 1622425"/>
                <a:gd name="connsiteX7" fmla="*/ 1419225 w 4006850"/>
                <a:gd name="connsiteY7" fmla="*/ 307975 h 1622425"/>
                <a:gd name="connsiteX8" fmla="*/ 1466850 w 4006850"/>
                <a:gd name="connsiteY8" fmla="*/ 244475 h 1622425"/>
                <a:gd name="connsiteX9" fmla="*/ 1539875 w 4006850"/>
                <a:gd name="connsiteY9" fmla="*/ 180975 h 1622425"/>
                <a:gd name="connsiteX10" fmla="*/ 1565275 w 4006850"/>
                <a:gd name="connsiteY10" fmla="*/ 155575 h 1622425"/>
                <a:gd name="connsiteX11" fmla="*/ 1730375 w 4006850"/>
                <a:gd name="connsiteY11" fmla="*/ 0 h 1622425"/>
                <a:gd name="connsiteX12" fmla="*/ 1841500 w 4006850"/>
                <a:gd name="connsiteY12" fmla="*/ 76200 h 1622425"/>
                <a:gd name="connsiteX13" fmla="*/ 2111375 w 4006850"/>
                <a:gd name="connsiteY13" fmla="*/ 212725 h 1622425"/>
                <a:gd name="connsiteX14" fmla="*/ 2654300 w 4006850"/>
                <a:gd name="connsiteY14" fmla="*/ 714375 h 1622425"/>
                <a:gd name="connsiteX15" fmla="*/ 3117850 w 4006850"/>
                <a:gd name="connsiteY15" fmla="*/ 1019175 h 1622425"/>
                <a:gd name="connsiteX16" fmla="*/ 3651250 w 4006850"/>
                <a:gd name="connsiteY16" fmla="*/ 1406525 h 1622425"/>
                <a:gd name="connsiteX17" fmla="*/ 3949700 w 4006850"/>
                <a:gd name="connsiteY17" fmla="*/ 1571625 h 1622425"/>
                <a:gd name="connsiteX18" fmla="*/ 4006850 w 4006850"/>
                <a:gd name="connsiteY18" fmla="*/ 1622425 h 1622425"/>
                <a:gd name="connsiteX19" fmla="*/ 3765550 w 4006850"/>
                <a:gd name="connsiteY19" fmla="*/ 1616075 h 1622425"/>
                <a:gd name="connsiteX20" fmla="*/ 3086100 w 4006850"/>
                <a:gd name="connsiteY20" fmla="*/ 1184275 h 1622425"/>
                <a:gd name="connsiteX21" fmla="*/ 2682875 w 4006850"/>
                <a:gd name="connsiteY21" fmla="*/ 895350 h 1622425"/>
                <a:gd name="connsiteX22" fmla="*/ 2368550 w 4006850"/>
                <a:gd name="connsiteY22" fmla="*/ 644525 h 1622425"/>
                <a:gd name="connsiteX23" fmla="*/ 2051050 w 4006850"/>
                <a:gd name="connsiteY23" fmla="*/ 387350 h 1622425"/>
                <a:gd name="connsiteX24" fmla="*/ 1885950 w 4006850"/>
                <a:gd name="connsiteY24" fmla="*/ 260350 h 1622425"/>
                <a:gd name="connsiteX25" fmla="*/ 1835150 w 4006850"/>
                <a:gd name="connsiteY25" fmla="*/ 203200 h 1622425"/>
                <a:gd name="connsiteX26" fmla="*/ 1739900 w 4006850"/>
                <a:gd name="connsiteY26" fmla="*/ 142875 h 1622425"/>
                <a:gd name="connsiteX27" fmla="*/ 1647825 w 4006850"/>
                <a:gd name="connsiteY27" fmla="*/ 200025 h 1622425"/>
                <a:gd name="connsiteX28" fmla="*/ 1479550 w 4006850"/>
                <a:gd name="connsiteY28" fmla="*/ 371475 h 1622425"/>
                <a:gd name="connsiteX29" fmla="*/ 1250950 w 4006850"/>
                <a:gd name="connsiteY29" fmla="*/ 650875 h 1622425"/>
                <a:gd name="connsiteX30" fmla="*/ 930275 w 4006850"/>
                <a:gd name="connsiteY30" fmla="*/ 936625 h 1622425"/>
                <a:gd name="connsiteX31" fmla="*/ 695325 w 4006850"/>
                <a:gd name="connsiteY31" fmla="*/ 1146175 h 1622425"/>
                <a:gd name="connsiteX32" fmla="*/ 454025 w 4006850"/>
                <a:gd name="connsiteY32" fmla="*/ 1368425 h 1622425"/>
                <a:gd name="connsiteX33" fmla="*/ 231775 w 4006850"/>
                <a:gd name="connsiteY33" fmla="*/ 1552575 h 1622425"/>
                <a:gd name="connsiteX34" fmla="*/ 152400 w 4006850"/>
                <a:gd name="connsiteY34" fmla="*/ 1622425 h 1622425"/>
                <a:gd name="connsiteX35" fmla="*/ 0 w 4006850"/>
                <a:gd name="connsiteY35" fmla="*/ 1609725 h 162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006850" h="1622425">
                  <a:moveTo>
                    <a:pt x="0" y="1609725"/>
                  </a:moveTo>
                  <a:lnTo>
                    <a:pt x="314325" y="1301750"/>
                  </a:lnTo>
                  <a:lnTo>
                    <a:pt x="866775" y="812800"/>
                  </a:lnTo>
                  <a:lnTo>
                    <a:pt x="1104900" y="619125"/>
                  </a:lnTo>
                  <a:lnTo>
                    <a:pt x="1241425" y="546100"/>
                  </a:lnTo>
                  <a:lnTo>
                    <a:pt x="1295400" y="469900"/>
                  </a:lnTo>
                  <a:lnTo>
                    <a:pt x="1365250" y="403225"/>
                  </a:lnTo>
                  <a:lnTo>
                    <a:pt x="1419225" y="307975"/>
                  </a:lnTo>
                  <a:lnTo>
                    <a:pt x="1466850" y="244475"/>
                  </a:lnTo>
                  <a:lnTo>
                    <a:pt x="1539875" y="180975"/>
                  </a:lnTo>
                  <a:lnTo>
                    <a:pt x="1565275" y="155575"/>
                  </a:lnTo>
                  <a:lnTo>
                    <a:pt x="1730375" y="0"/>
                  </a:lnTo>
                  <a:lnTo>
                    <a:pt x="1841500" y="76200"/>
                  </a:lnTo>
                  <a:lnTo>
                    <a:pt x="2111375" y="212725"/>
                  </a:lnTo>
                  <a:lnTo>
                    <a:pt x="2654300" y="714375"/>
                  </a:lnTo>
                  <a:lnTo>
                    <a:pt x="3117850" y="1019175"/>
                  </a:lnTo>
                  <a:lnTo>
                    <a:pt x="3651250" y="1406525"/>
                  </a:lnTo>
                  <a:lnTo>
                    <a:pt x="3949700" y="1571625"/>
                  </a:lnTo>
                  <a:lnTo>
                    <a:pt x="4006850" y="1622425"/>
                  </a:lnTo>
                  <a:lnTo>
                    <a:pt x="3765550" y="1616075"/>
                  </a:lnTo>
                  <a:lnTo>
                    <a:pt x="3086100" y="1184275"/>
                  </a:lnTo>
                  <a:cubicBezTo>
                    <a:pt x="2900892" y="1066800"/>
                    <a:pt x="2802467" y="985308"/>
                    <a:pt x="2682875" y="895350"/>
                  </a:cubicBezTo>
                  <a:cubicBezTo>
                    <a:pt x="2563283" y="805392"/>
                    <a:pt x="2473854" y="729192"/>
                    <a:pt x="2368550" y="644525"/>
                  </a:cubicBezTo>
                  <a:lnTo>
                    <a:pt x="2051050" y="387350"/>
                  </a:lnTo>
                  <a:cubicBezTo>
                    <a:pt x="1970617" y="323321"/>
                    <a:pt x="1922992" y="295275"/>
                    <a:pt x="1885950" y="260350"/>
                  </a:cubicBezTo>
                  <a:cubicBezTo>
                    <a:pt x="1848908" y="225425"/>
                    <a:pt x="1859492" y="222779"/>
                    <a:pt x="1835150" y="203200"/>
                  </a:cubicBezTo>
                  <a:cubicBezTo>
                    <a:pt x="1810808" y="183621"/>
                    <a:pt x="1771121" y="143404"/>
                    <a:pt x="1739900" y="142875"/>
                  </a:cubicBezTo>
                  <a:cubicBezTo>
                    <a:pt x="1708679" y="142346"/>
                    <a:pt x="1691217" y="161925"/>
                    <a:pt x="1647825" y="200025"/>
                  </a:cubicBezTo>
                  <a:cubicBezTo>
                    <a:pt x="1604433" y="238125"/>
                    <a:pt x="1548342" y="297921"/>
                    <a:pt x="1479550" y="371475"/>
                  </a:cubicBezTo>
                  <a:lnTo>
                    <a:pt x="1250950" y="650875"/>
                  </a:lnTo>
                  <a:lnTo>
                    <a:pt x="930275" y="936625"/>
                  </a:lnTo>
                  <a:lnTo>
                    <a:pt x="695325" y="1146175"/>
                  </a:lnTo>
                  <a:cubicBezTo>
                    <a:pt x="614892" y="1220258"/>
                    <a:pt x="531283" y="1300692"/>
                    <a:pt x="454025" y="1368425"/>
                  </a:cubicBezTo>
                  <a:cubicBezTo>
                    <a:pt x="376767" y="1436158"/>
                    <a:pt x="305858" y="1491192"/>
                    <a:pt x="231775" y="1552575"/>
                  </a:cubicBezTo>
                  <a:lnTo>
                    <a:pt x="152400" y="1622425"/>
                  </a:lnTo>
                  <a:lnTo>
                    <a:pt x="0" y="1609725"/>
                  </a:lnTo>
                  <a:close/>
                </a:path>
              </a:pathLst>
            </a:custGeom>
            <a:solidFill>
              <a:srgbClr val="517C8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526A66A-A8C0-4928-AD46-7BE126885BD3}"/>
                </a:ext>
              </a:extLst>
            </p:cNvPr>
            <p:cNvSpPr/>
            <p:nvPr/>
          </p:nvSpPr>
          <p:spPr>
            <a:xfrm>
              <a:off x="4831556" y="2427371"/>
              <a:ext cx="2595563" cy="1797844"/>
            </a:xfrm>
            <a:custGeom>
              <a:avLst/>
              <a:gdLst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23975 w 2595563"/>
                <a:gd name="connsiteY26" fmla="*/ 112871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859632 w 2595563"/>
                <a:gd name="connsiteY27" fmla="*/ 778669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52450 w 2595563"/>
                <a:gd name="connsiteY28" fmla="*/ 528638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71475 w 2595563"/>
                <a:gd name="connsiteY29" fmla="*/ 366713 h 1797844"/>
                <a:gd name="connsiteX30" fmla="*/ 211932 w 2595563"/>
                <a:gd name="connsiteY30" fmla="*/ 3119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71475 w 2595563"/>
                <a:gd name="connsiteY29" fmla="*/ 366713 h 1797844"/>
                <a:gd name="connsiteX30" fmla="*/ 211932 w 2595563"/>
                <a:gd name="connsiteY30" fmla="*/ 261144 h 1797844"/>
                <a:gd name="connsiteX31" fmla="*/ 59532 w 2595563"/>
                <a:gd name="connsiteY31" fmla="*/ 333375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71475 w 2595563"/>
                <a:gd name="connsiteY29" fmla="*/ 366713 h 1797844"/>
                <a:gd name="connsiteX30" fmla="*/ 211932 w 2595563"/>
                <a:gd name="connsiteY30" fmla="*/ 261144 h 1797844"/>
                <a:gd name="connsiteX31" fmla="*/ 72232 w 2595563"/>
                <a:gd name="connsiteY31" fmla="*/ 292100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90525 w 2595563"/>
                <a:gd name="connsiteY29" fmla="*/ 344488 h 1797844"/>
                <a:gd name="connsiteX30" fmla="*/ 211932 w 2595563"/>
                <a:gd name="connsiteY30" fmla="*/ 261144 h 1797844"/>
                <a:gd name="connsiteX31" fmla="*/ 72232 w 2595563"/>
                <a:gd name="connsiteY31" fmla="*/ 292100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90525 w 2595563"/>
                <a:gd name="connsiteY29" fmla="*/ 344488 h 1797844"/>
                <a:gd name="connsiteX30" fmla="*/ 202407 w 2595563"/>
                <a:gd name="connsiteY30" fmla="*/ 216694 h 1797844"/>
                <a:gd name="connsiteX31" fmla="*/ 72232 w 2595563"/>
                <a:gd name="connsiteY31" fmla="*/ 292100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90525 w 2595563"/>
                <a:gd name="connsiteY29" fmla="*/ 344488 h 1797844"/>
                <a:gd name="connsiteX30" fmla="*/ 202407 w 2595563"/>
                <a:gd name="connsiteY30" fmla="*/ 216694 h 1797844"/>
                <a:gd name="connsiteX31" fmla="*/ 75407 w 2595563"/>
                <a:gd name="connsiteY31" fmla="*/ 279400 h 1797844"/>
                <a:gd name="connsiteX32" fmla="*/ 0 w 2595563"/>
                <a:gd name="connsiteY32" fmla="*/ 352425 h 1797844"/>
                <a:gd name="connsiteX0" fmla="*/ 0 w 2595563"/>
                <a:gd name="connsiteY0" fmla="*/ 352425 h 1797844"/>
                <a:gd name="connsiteX1" fmla="*/ 54769 w 2595563"/>
                <a:gd name="connsiteY1" fmla="*/ 240506 h 1797844"/>
                <a:gd name="connsiteX2" fmla="*/ 73819 w 2595563"/>
                <a:gd name="connsiteY2" fmla="*/ 154781 h 1797844"/>
                <a:gd name="connsiteX3" fmla="*/ 100013 w 2595563"/>
                <a:gd name="connsiteY3" fmla="*/ 78581 h 1797844"/>
                <a:gd name="connsiteX4" fmla="*/ 116682 w 2595563"/>
                <a:gd name="connsiteY4" fmla="*/ 45244 h 1797844"/>
                <a:gd name="connsiteX5" fmla="*/ 145257 w 2595563"/>
                <a:gd name="connsiteY5" fmla="*/ 16669 h 1797844"/>
                <a:gd name="connsiteX6" fmla="*/ 166688 w 2595563"/>
                <a:gd name="connsiteY6" fmla="*/ 0 h 1797844"/>
                <a:gd name="connsiteX7" fmla="*/ 228600 w 2595563"/>
                <a:gd name="connsiteY7" fmla="*/ 28575 h 1797844"/>
                <a:gd name="connsiteX8" fmla="*/ 266700 w 2595563"/>
                <a:gd name="connsiteY8" fmla="*/ 95250 h 1797844"/>
                <a:gd name="connsiteX9" fmla="*/ 295275 w 2595563"/>
                <a:gd name="connsiteY9" fmla="*/ 159544 h 1797844"/>
                <a:gd name="connsiteX10" fmla="*/ 330994 w 2595563"/>
                <a:gd name="connsiteY10" fmla="*/ 214313 h 1797844"/>
                <a:gd name="connsiteX11" fmla="*/ 354807 w 2595563"/>
                <a:gd name="connsiteY11" fmla="*/ 247650 h 1797844"/>
                <a:gd name="connsiteX12" fmla="*/ 428625 w 2595563"/>
                <a:gd name="connsiteY12" fmla="*/ 245269 h 1797844"/>
                <a:gd name="connsiteX13" fmla="*/ 459582 w 2595563"/>
                <a:gd name="connsiteY13" fmla="*/ 257175 h 1797844"/>
                <a:gd name="connsiteX14" fmla="*/ 557213 w 2595563"/>
                <a:gd name="connsiteY14" fmla="*/ 342900 h 1797844"/>
                <a:gd name="connsiteX15" fmla="*/ 661988 w 2595563"/>
                <a:gd name="connsiteY15" fmla="*/ 423863 h 1797844"/>
                <a:gd name="connsiteX16" fmla="*/ 735807 w 2595563"/>
                <a:gd name="connsiteY16" fmla="*/ 485775 h 1797844"/>
                <a:gd name="connsiteX17" fmla="*/ 807244 w 2595563"/>
                <a:gd name="connsiteY17" fmla="*/ 528638 h 1797844"/>
                <a:gd name="connsiteX18" fmla="*/ 957263 w 2595563"/>
                <a:gd name="connsiteY18" fmla="*/ 650081 h 1797844"/>
                <a:gd name="connsiteX19" fmla="*/ 1221582 w 2595563"/>
                <a:gd name="connsiteY19" fmla="*/ 869156 h 1797844"/>
                <a:gd name="connsiteX20" fmla="*/ 1664494 w 2595563"/>
                <a:gd name="connsiteY20" fmla="*/ 1176338 h 1797844"/>
                <a:gd name="connsiteX21" fmla="*/ 1945482 w 2595563"/>
                <a:gd name="connsiteY21" fmla="*/ 1383506 h 1797844"/>
                <a:gd name="connsiteX22" fmla="*/ 2331244 w 2595563"/>
                <a:gd name="connsiteY22" fmla="*/ 1631156 h 1797844"/>
                <a:gd name="connsiteX23" fmla="*/ 2595563 w 2595563"/>
                <a:gd name="connsiteY23" fmla="*/ 1797844 h 1797844"/>
                <a:gd name="connsiteX24" fmla="*/ 2343150 w 2595563"/>
                <a:gd name="connsiteY24" fmla="*/ 1797844 h 1797844"/>
                <a:gd name="connsiteX25" fmla="*/ 1750219 w 2595563"/>
                <a:gd name="connsiteY25" fmla="*/ 1407319 h 1797844"/>
                <a:gd name="connsiteX26" fmla="*/ 1346200 w 2595563"/>
                <a:gd name="connsiteY26" fmla="*/ 1122363 h 1797844"/>
                <a:gd name="connsiteX27" fmla="*/ 904082 w 2595563"/>
                <a:gd name="connsiteY27" fmla="*/ 762794 h 1797844"/>
                <a:gd name="connsiteX28" fmla="*/ 581025 w 2595563"/>
                <a:gd name="connsiteY28" fmla="*/ 512763 h 1797844"/>
                <a:gd name="connsiteX29" fmla="*/ 390525 w 2595563"/>
                <a:gd name="connsiteY29" fmla="*/ 344488 h 1797844"/>
                <a:gd name="connsiteX30" fmla="*/ 192882 w 2595563"/>
                <a:gd name="connsiteY30" fmla="*/ 197644 h 1797844"/>
                <a:gd name="connsiteX31" fmla="*/ 75407 w 2595563"/>
                <a:gd name="connsiteY31" fmla="*/ 279400 h 1797844"/>
                <a:gd name="connsiteX32" fmla="*/ 0 w 2595563"/>
                <a:gd name="connsiteY32" fmla="*/ 352425 h 1797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595563" h="1797844">
                  <a:moveTo>
                    <a:pt x="0" y="352425"/>
                  </a:moveTo>
                  <a:lnTo>
                    <a:pt x="54769" y="240506"/>
                  </a:lnTo>
                  <a:lnTo>
                    <a:pt x="73819" y="154781"/>
                  </a:lnTo>
                  <a:lnTo>
                    <a:pt x="100013" y="78581"/>
                  </a:lnTo>
                  <a:lnTo>
                    <a:pt x="116682" y="45244"/>
                  </a:lnTo>
                  <a:lnTo>
                    <a:pt x="145257" y="16669"/>
                  </a:lnTo>
                  <a:lnTo>
                    <a:pt x="166688" y="0"/>
                  </a:lnTo>
                  <a:lnTo>
                    <a:pt x="228600" y="28575"/>
                  </a:lnTo>
                  <a:lnTo>
                    <a:pt x="266700" y="95250"/>
                  </a:lnTo>
                  <a:lnTo>
                    <a:pt x="295275" y="159544"/>
                  </a:lnTo>
                  <a:lnTo>
                    <a:pt x="330994" y="214313"/>
                  </a:lnTo>
                  <a:lnTo>
                    <a:pt x="354807" y="247650"/>
                  </a:lnTo>
                  <a:lnTo>
                    <a:pt x="428625" y="245269"/>
                  </a:lnTo>
                  <a:lnTo>
                    <a:pt x="459582" y="257175"/>
                  </a:lnTo>
                  <a:lnTo>
                    <a:pt x="557213" y="342900"/>
                  </a:lnTo>
                  <a:lnTo>
                    <a:pt x="661988" y="423863"/>
                  </a:lnTo>
                  <a:lnTo>
                    <a:pt x="735807" y="485775"/>
                  </a:lnTo>
                  <a:lnTo>
                    <a:pt x="807244" y="528638"/>
                  </a:lnTo>
                  <a:lnTo>
                    <a:pt x="957263" y="650081"/>
                  </a:lnTo>
                  <a:lnTo>
                    <a:pt x="1221582" y="869156"/>
                  </a:lnTo>
                  <a:lnTo>
                    <a:pt x="1664494" y="1176338"/>
                  </a:lnTo>
                  <a:lnTo>
                    <a:pt x="1945482" y="1383506"/>
                  </a:lnTo>
                  <a:lnTo>
                    <a:pt x="2331244" y="1631156"/>
                  </a:lnTo>
                  <a:lnTo>
                    <a:pt x="2595563" y="1797844"/>
                  </a:lnTo>
                  <a:lnTo>
                    <a:pt x="2343150" y="1797844"/>
                  </a:lnTo>
                  <a:lnTo>
                    <a:pt x="1750219" y="1407319"/>
                  </a:lnTo>
                  <a:cubicBezTo>
                    <a:pt x="1584061" y="1294739"/>
                    <a:pt x="1487223" y="1229784"/>
                    <a:pt x="1346200" y="1122363"/>
                  </a:cubicBezTo>
                  <a:cubicBezTo>
                    <a:pt x="1205177" y="1014942"/>
                    <a:pt x="1031611" y="864394"/>
                    <a:pt x="904082" y="762794"/>
                  </a:cubicBezTo>
                  <a:cubicBezTo>
                    <a:pt x="776553" y="661194"/>
                    <a:pt x="666618" y="582481"/>
                    <a:pt x="581025" y="512763"/>
                  </a:cubicBezTo>
                  <a:cubicBezTo>
                    <a:pt x="495432" y="443045"/>
                    <a:pt x="455216" y="397008"/>
                    <a:pt x="390525" y="344488"/>
                  </a:cubicBezTo>
                  <a:cubicBezTo>
                    <a:pt x="325834" y="291968"/>
                    <a:pt x="245402" y="208492"/>
                    <a:pt x="192882" y="197644"/>
                  </a:cubicBezTo>
                  <a:cubicBezTo>
                    <a:pt x="140362" y="186796"/>
                    <a:pt x="110729" y="272653"/>
                    <a:pt x="75407" y="279400"/>
                  </a:cubicBezTo>
                  <a:lnTo>
                    <a:pt x="0" y="352425"/>
                  </a:lnTo>
                  <a:close/>
                </a:path>
              </a:pathLst>
            </a:custGeom>
            <a:solidFill>
              <a:srgbClr val="82BB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38D009-BA91-48AB-9292-8E7124ABAD45}"/>
                </a:ext>
              </a:extLst>
            </p:cNvPr>
            <p:cNvSpPr/>
            <p:nvPr/>
          </p:nvSpPr>
          <p:spPr>
            <a:xfrm>
              <a:off x="640556" y="3844215"/>
              <a:ext cx="788193" cy="376237"/>
            </a:xfrm>
            <a:custGeom>
              <a:avLst/>
              <a:gdLst>
                <a:gd name="connsiteX0" fmla="*/ 535781 w 785812"/>
                <a:gd name="connsiteY0" fmla="*/ 0 h 376237"/>
                <a:gd name="connsiteX1" fmla="*/ 495300 w 785812"/>
                <a:gd name="connsiteY1" fmla="*/ 38100 h 376237"/>
                <a:gd name="connsiteX2" fmla="*/ 459581 w 785812"/>
                <a:gd name="connsiteY2" fmla="*/ 61912 h 376237"/>
                <a:gd name="connsiteX3" fmla="*/ 411956 w 785812"/>
                <a:gd name="connsiteY3" fmla="*/ 76200 h 376237"/>
                <a:gd name="connsiteX4" fmla="*/ 385762 w 785812"/>
                <a:gd name="connsiteY4" fmla="*/ 76200 h 376237"/>
                <a:gd name="connsiteX5" fmla="*/ 357187 w 785812"/>
                <a:gd name="connsiteY5" fmla="*/ 90487 h 376237"/>
                <a:gd name="connsiteX6" fmla="*/ 333375 w 785812"/>
                <a:gd name="connsiteY6" fmla="*/ 92869 h 376237"/>
                <a:gd name="connsiteX7" fmla="*/ 309562 w 785812"/>
                <a:gd name="connsiteY7" fmla="*/ 97631 h 376237"/>
                <a:gd name="connsiteX8" fmla="*/ 283368 w 785812"/>
                <a:gd name="connsiteY8" fmla="*/ 111919 h 376237"/>
                <a:gd name="connsiteX9" fmla="*/ 254793 w 785812"/>
                <a:gd name="connsiteY9" fmla="*/ 116681 h 376237"/>
                <a:gd name="connsiteX10" fmla="*/ 221456 w 785812"/>
                <a:gd name="connsiteY10" fmla="*/ 133350 h 376237"/>
                <a:gd name="connsiteX11" fmla="*/ 202406 w 785812"/>
                <a:gd name="connsiteY11" fmla="*/ 135731 h 376237"/>
                <a:gd name="connsiteX12" fmla="*/ 180975 w 785812"/>
                <a:gd name="connsiteY12" fmla="*/ 135731 h 376237"/>
                <a:gd name="connsiteX13" fmla="*/ 157162 w 785812"/>
                <a:gd name="connsiteY13" fmla="*/ 130969 h 376237"/>
                <a:gd name="connsiteX14" fmla="*/ 145256 w 785812"/>
                <a:gd name="connsiteY14" fmla="*/ 128587 h 376237"/>
                <a:gd name="connsiteX15" fmla="*/ 109537 w 785812"/>
                <a:gd name="connsiteY15" fmla="*/ 135731 h 376237"/>
                <a:gd name="connsiteX16" fmla="*/ 83343 w 785812"/>
                <a:gd name="connsiteY16" fmla="*/ 147637 h 376237"/>
                <a:gd name="connsiteX17" fmla="*/ 52387 w 785812"/>
                <a:gd name="connsiteY17" fmla="*/ 159544 h 376237"/>
                <a:gd name="connsiteX18" fmla="*/ 28575 w 785812"/>
                <a:gd name="connsiteY18" fmla="*/ 161925 h 376237"/>
                <a:gd name="connsiteX19" fmla="*/ 9525 w 785812"/>
                <a:gd name="connsiteY19" fmla="*/ 161925 h 376237"/>
                <a:gd name="connsiteX20" fmla="*/ 0 w 785812"/>
                <a:gd name="connsiteY20" fmla="*/ 376237 h 376237"/>
                <a:gd name="connsiteX21" fmla="*/ 785812 w 785812"/>
                <a:gd name="connsiteY21" fmla="*/ 373856 h 376237"/>
                <a:gd name="connsiteX22" fmla="*/ 628650 w 785812"/>
                <a:gd name="connsiteY22" fmla="*/ 50006 h 376237"/>
                <a:gd name="connsiteX23" fmla="*/ 535781 w 785812"/>
                <a:gd name="connsiteY23" fmla="*/ 0 h 376237"/>
                <a:gd name="connsiteX0" fmla="*/ 538162 w 788193"/>
                <a:gd name="connsiteY0" fmla="*/ 0 h 376237"/>
                <a:gd name="connsiteX1" fmla="*/ 497681 w 788193"/>
                <a:gd name="connsiteY1" fmla="*/ 38100 h 376237"/>
                <a:gd name="connsiteX2" fmla="*/ 461962 w 788193"/>
                <a:gd name="connsiteY2" fmla="*/ 61912 h 376237"/>
                <a:gd name="connsiteX3" fmla="*/ 414337 w 788193"/>
                <a:gd name="connsiteY3" fmla="*/ 76200 h 376237"/>
                <a:gd name="connsiteX4" fmla="*/ 388143 w 788193"/>
                <a:gd name="connsiteY4" fmla="*/ 76200 h 376237"/>
                <a:gd name="connsiteX5" fmla="*/ 359568 w 788193"/>
                <a:gd name="connsiteY5" fmla="*/ 90487 h 376237"/>
                <a:gd name="connsiteX6" fmla="*/ 335756 w 788193"/>
                <a:gd name="connsiteY6" fmla="*/ 92869 h 376237"/>
                <a:gd name="connsiteX7" fmla="*/ 311943 w 788193"/>
                <a:gd name="connsiteY7" fmla="*/ 97631 h 376237"/>
                <a:gd name="connsiteX8" fmla="*/ 285749 w 788193"/>
                <a:gd name="connsiteY8" fmla="*/ 111919 h 376237"/>
                <a:gd name="connsiteX9" fmla="*/ 257174 w 788193"/>
                <a:gd name="connsiteY9" fmla="*/ 116681 h 376237"/>
                <a:gd name="connsiteX10" fmla="*/ 223837 w 788193"/>
                <a:gd name="connsiteY10" fmla="*/ 133350 h 376237"/>
                <a:gd name="connsiteX11" fmla="*/ 204787 w 788193"/>
                <a:gd name="connsiteY11" fmla="*/ 135731 h 376237"/>
                <a:gd name="connsiteX12" fmla="*/ 183356 w 788193"/>
                <a:gd name="connsiteY12" fmla="*/ 135731 h 376237"/>
                <a:gd name="connsiteX13" fmla="*/ 159543 w 788193"/>
                <a:gd name="connsiteY13" fmla="*/ 130969 h 376237"/>
                <a:gd name="connsiteX14" fmla="*/ 147637 w 788193"/>
                <a:gd name="connsiteY14" fmla="*/ 128587 h 376237"/>
                <a:gd name="connsiteX15" fmla="*/ 111918 w 788193"/>
                <a:gd name="connsiteY15" fmla="*/ 135731 h 376237"/>
                <a:gd name="connsiteX16" fmla="*/ 85724 w 788193"/>
                <a:gd name="connsiteY16" fmla="*/ 147637 h 376237"/>
                <a:gd name="connsiteX17" fmla="*/ 54768 w 788193"/>
                <a:gd name="connsiteY17" fmla="*/ 159544 h 376237"/>
                <a:gd name="connsiteX18" fmla="*/ 30956 w 788193"/>
                <a:gd name="connsiteY18" fmla="*/ 161925 h 376237"/>
                <a:gd name="connsiteX19" fmla="*/ 0 w 788193"/>
                <a:gd name="connsiteY19" fmla="*/ 171450 h 376237"/>
                <a:gd name="connsiteX20" fmla="*/ 2381 w 788193"/>
                <a:gd name="connsiteY20" fmla="*/ 376237 h 376237"/>
                <a:gd name="connsiteX21" fmla="*/ 788193 w 788193"/>
                <a:gd name="connsiteY21" fmla="*/ 373856 h 376237"/>
                <a:gd name="connsiteX22" fmla="*/ 631031 w 788193"/>
                <a:gd name="connsiteY22" fmla="*/ 50006 h 376237"/>
                <a:gd name="connsiteX23" fmla="*/ 538162 w 788193"/>
                <a:gd name="connsiteY23" fmla="*/ 0 h 3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8193" h="376237">
                  <a:moveTo>
                    <a:pt x="538162" y="0"/>
                  </a:moveTo>
                  <a:lnTo>
                    <a:pt x="497681" y="38100"/>
                  </a:lnTo>
                  <a:lnTo>
                    <a:pt x="461962" y="61912"/>
                  </a:lnTo>
                  <a:lnTo>
                    <a:pt x="414337" y="76200"/>
                  </a:lnTo>
                  <a:lnTo>
                    <a:pt x="388143" y="76200"/>
                  </a:lnTo>
                  <a:lnTo>
                    <a:pt x="359568" y="90487"/>
                  </a:lnTo>
                  <a:lnTo>
                    <a:pt x="335756" y="92869"/>
                  </a:lnTo>
                  <a:lnTo>
                    <a:pt x="311943" y="97631"/>
                  </a:lnTo>
                  <a:lnTo>
                    <a:pt x="285749" y="111919"/>
                  </a:lnTo>
                  <a:lnTo>
                    <a:pt x="257174" y="116681"/>
                  </a:lnTo>
                  <a:lnTo>
                    <a:pt x="223837" y="133350"/>
                  </a:lnTo>
                  <a:lnTo>
                    <a:pt x="204787" y="135731"/>
                  </a:lnTo>
                  <a:lnTo>
                    <a:pt x="183356" y="135731"/>
                  </a:lnTo>
                  <a:lnTo>
                    <a:pt x="159543" y="130969"/>
                  </a:lnTo>
                  <a:lnTo>
                    <a:pt x="147637" y="128587"/>
                  </a:lnTo>
                  <a:lnTo>
                    <a:pt x="111918" y="135731"/>
                  </a:lnTo>
                  <a:lnTo>
                    <a:pt x="85724" y="147637"/>
                  </a:lnTo>
                  <a:lnTo>
                    <a:pt x="54768" y="159544"/>
                  </a:lnTo>
                  <a:lnTo>
                    <a:pt x="30956" y="161925"/>
                  </a:lnTo>
                  <a:lnTo>
                    <a:pt x="0" y="171450"/>
                  </a:lnTo>
                  <a:cubicBezTo>
                    <a:pt x="794" y="239712"/>
                    <a:pt x="1587" y="307975"/>
                    <a:pt x="2381" y="376237"/>
                  </a:cubicBezTo>
                  <a:lnTo>
                    <a:pt x="788193" y="373856"/>
                  </a:lnTo>
                  <a:lnTo>
                    <a:pt x="631031" y="50006"/>
                  </a:lnTo>
                  <a:lnTo>
                    <a:pt x="538162" y="0"/>
                  </a:lnTo>
                  <a:close/>
                </a:path>
              </a:pathLst>
            </a:custGeom>
            <a:solidFill>
              <a:srgbClr val="E15F5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55686C5-B96E-46B0-8C5A-D991C7DA7C20}"/>
                </a:ext>
              </a:extLst>
            </p:cNvPr>
            <p:cNvSpPr/>
            <p:nvPr/>
          </p:nvSpPr>
          <p:spPr>
            <a:xfrm>
              <a:off x="1161779" y="3091740"/>
              <a:ext cx="1255190" cy="1133475"/>
            </a:xfrm>
            <a:custGeom>
              <a:avLst/>
              <a:gdLst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5788 w 1252538"/>
                <a:gd name="connsiteY0" fmla="*/ 0 h 1133475"/>
                <a:gd name="connsiteX1" fmla="*/ 533400 w 1252538"/>
                <a:gd name="connsiteY1" fmla="*/ 42862 h 1133475"/>
                <a:gd name="connsiteX2" fmla="*/ 454819 w 1252538"/>
                <a:gd name="connsiteY2" fmla="*/ 178594 h 1133475"/>
                <a:gd name="connsiteX3" fmla="*/ 388144 w 1252538"/>
                <a:gd name="connsiteY3" fmla="*/ 264319 h 1133475"/>
                <a:gd name="connsiteX4" fmla="*/ 345281 w 1252538"/>
                <a:gd name="connsiteY4" fmla="*/ 338137 h 1133475"/>
                <a:gd name="connsiteX5" fmla="*/ 319088 w 1252538"/>
                <a:gd name="connsiteY5" fmla="*/ 411956 h 1133475"/>
                <a:gd name="connsiteX6" fmla="*/ 276225 w 1252538"/>
                <a:gd name="connsiteY6" fmla="*/ 473869 h 1133475"/>
                <a:gd name="connsiteX7" fmla="*/ 221456 w 1252538"/>
                <a:gd name="connsiteY7" fmla="*/ 526256 h 1133475"/>
                <a:gd name="connsiteX8" fmla="*/ 202406 w 1252538"/>
                <a:gd name="connsiteY8" fmla="*/ 550069 h 1133475"/>
                <a:gd name="connsiteX9" fmla="*/ 142875 w 1252538"/>
                <a:gd name="connsiteY9" fmla="*/ 673894 h 1133475"/>
                <a:gd name="connsiteX10" fmla="*/ 88106 w 1252538"/>
                <a:gd name="connsiteY10" fmla="*/ 709612 h 1133475"/>
                <a:gd name="connsiteX11" fmla="*/ 0 w 1252538"/>
                <a:gd name="connsiteY11" fmla="*/ 776287 h 1133475"/>
                <a:gd name="connsiteX12" fmla="*/ 119063 w 1252538"/>
                <a:gd name="connsiteY12" fmla="*/ 981075 h 1133475"/>
                <a:gd name="connsiteX13" fmla="*/ 230981 w 1252538"/>
                <a:gd name="connsiteY13" fmla="*/ 1133475 h 1133475"/>
                <a:gd name="connsiteX14" fmla="*/ 1252538 w 1252538"/>
                <a:gd name="connsiteY14" fmla="*/ 1126331 h 1133475"/>
                <a:gd name="connsiteX15" fmla="*/ 835819 w 1252538"/>
                <a:gd name="connsiteY15" fmla="*/ 359569 h 1133475"/>
                <a:gd name="connsiteX16" fmla="*/ 661988 w 1252538"/>
                <a:gd name="connsiteY16" fmla="*/ 21431 h 1133475"/>
                <a:gd name="connsiteX17" fmla="*/ 585788 w 1252538"/>
                <a:gd name="connsiteY17" fmla="*/ 0 h 1133475"/>
                <a:gd name="connsiteX0" fmla="*/ 586041 w 1252791"/>
                <a:gd name="connsiteY0" fmla="*/ 0 h 1133475"/>
                <a:gd name="connsiteX1" fmla="*/ 533653 w 1252791"/>
                <a:gd name="connsiteY1" fmla="*/ 42862 h 1133475"/>
                <a:gd name="connsiteX2" fmla="*/ 455072 w 1252791"/>
                <a:gd name="connsiteY2" fmla="*/ 178594 h 1133475"/>
                <a:gd name="connsiteX3" fmla="*/ 388397 w 1252791"/>
                <a:gd name="connsiteY3" fmla="*/ 264319 h 1133475"/>
                <a:gd name="connsiteX4" fmla="*/ 345534 w 1252791"/>
                <a:gd name="connsiteY4" fmla="*/ 338137 h 1133475"/>
                <a:gd name="connsiteX5" fmla="*/ 319341 w 1252791"/>
                <a:gd name="connsiteY5" fmla="*/ 411956 h 1133475"/>
                <a:gd name="connsiteX6" fmla="*/ 276478 w 1252791"/>
                <a:gd name="connsiteY6" fmla="*/ 473869 h 1133475"/>
                <a:gd name="connsiteX7" fmla="*/ 221709 w 1252791"/>
                <a:gd name="connsiteY7" fmla="*/ 526256 h 1133475"/>
                <a:gd name="connsiteX8" fmla="*/ 202659 w 1252791"/>
                <a:gd name="connsiteY8" fmla="*/ 550069 h 1133475"/>
                <a:gd name="connsiteX9" fmla="*/ 143128 w 1252791"/>
                <a:gd name="connsiteY9" fmla="*/ 673894 h 1133475"/>
                <a:gd name="connsiteX10" fmla="*/ 88359 w 1252791"/>
                <a:gd name="connsiteY10" fmla="*/ 709612 h 1133475"/>
                <a:gd name="connsiteX11" fmla="*/ 253 w 1252791"/>
                <a:gd name="connsiteY11" fmla="*/ 776287 h 1133475"/>
                <a:gd name="connsiteX12" fmla="*/ 119316 w 1252791"/>
                <a:gd name="connsiteY12" fmla="*/ 981075 h 1133475"/>
                <a:gd name="connsiteX13" fmla="*/ 231234 w 1252791"/>
                <a:gd name="connsiteY13" fmla="*/ 1133475 h 1133475"/>
                <a:gd name="connsiteX14" fmla="*/ 1252791 w 1252791"/>
                <a:gd name="connsiteY14" fmla="*/ 1126331 h 1133475"/>
                <a:gd name="connsiteX15" fmla="*/ 836072 w 1252791"/>
                <a:gd name="connsiteY15" fmla="*/ 359569 h 1133475"/>
                <a:gd name="connsiteX16" fmla="*/ 662241 w 1252791"/>
                <a:gd name="connsiteY16" fmla="*/ 21431 h 1133475"/>
                <a:gd name="connsiteX17" fmla="*/ 586041 w 1252791"/>
                <a:gd name="connsiteY17" fmla="*/ 0 h 1133475"/>
                <a:gd name="connsiteX0" fmla="*/ 586059 w 1252809"/>
                <a:gd name="connsiteY0" fmla="*/ 0 h 1133475"/>
                <a:gd name="connsiteX1" fmla="*/ 533671 w 1252809"/>
                <a:gd name="connsiteY1" fmla="*/ 42862 h 1133475"/>
                <a:gd name="connsiteX2" fmla="*/ 455090 w 1252809"/>
                <a:gd name="connsiteY2" fmla="*/ 178594 h 1133475"/>
                <a:gd name="connsiteX3" fmla="*/ 388415 w 1252809"/>
                <a:gd name="connsiteY3" fmla="*/ 264319 h 1133475"/>
                <a:gd name="connsiteX4" fmla="*/ 345552 w 1252809"/>
                <a:gd name="connsiteY4" fmla="*/ 338137 h 1133475"/>
                <a:gd name="connsiteX5" fmla="*/ 319359 w 1252809"/>
                <a:gd name="connsiteY5" fmla="*/ 411956 h 1133475"/>
                <a:gd name="connsiteX6" fmla="*/ 276496 w 1252809"/>
                <a:gd name="connsiteY6" fmla="*/ 473869 h 1133475"/>
                <a:gd name="connsiteX7" fmla="*/ 221727 w 1252809"/>
                <a:gd name="connsiteY7" fmla="*/ 526256 h 1133475"/>
                <a:gd name="connsiteX8" fmla="*/ 202677 w 1252809"/>
                <a:gd name="connsiteY8" fmla="*/ 550069 h 1133475"/>
                <a:gd name="connsiteX9" fmla="*/ 140765 w 1252809"/>
                <a:gd name="connsiteY9" fmla="*/ 659607 h 1133475"/>
                <a:gd name="connsiteX10" fmla="*/ 88377 w 1252809"/>
                <a:gd name="connsiteY10" fmla="*/ 709612 h 1133475"/>
                <a:gd name="connsiteX11" fmla="*/ 271 w 1252809"/>
                <a:gd name="connsiteY11" fmla="*/ 776287 h 1133475"/>
                <a:gd name="connsiteX12" fmla="*/ 119334 w 1252809"/>
                <a:gd name="connsiteY12" fmla="*/ 981075 h 1133475"/>
                <a:gd name="connsiteX13" fmla="*/ 231252 w 1252809"/>
                <a:gd name="connsiteY13" fmla="*/ 1133475 h 1133475"/>
                <a:gd name="connsiteX14" fmla="*/ 1252809 w 1252809"/>
                <a:gd name="connsiteY14" fmla="*/ 1126331 h 1133475"/>
                <a:gd name="connsiteX15" fmla="*/ 836090 w 1252809"/>
                <a:gd name="connsiteY15" fmla="*/ 359569 h 1133475"/>
                <a:gd name="connsiteX16" fmla="*/ 662259 w 1252809"/>
                <a:gd name="connsiteY16" fmla="*/ 21431 h 1133475"/>
                <a:gd name="connsiteX17" fmla="*/ 586059 w 1252809"/>
                <a:gd name="connsiteY17" fmla="*/ 0 h 1133475"/>
                <a:gd name="connsiteX0" fmla="*/ 586059 w 1252809"/>
                <a:gd name="connsiteY0" fmla="*/ 0 h 1133475"/>
                <a:gd name="connsiteX1" fmla="*/ 533671 w 1252809"/>
                <a:gd name="connsiteY1" fmla="*/ 42862 h 1133475"/>
                <a:gd name="connsiteX2" fmla="*/ 455090 w 1252809"/>
                <a:gd name="connsiteY2" fmla="*/ 178594 h 1133475"/>
                <a:gd name="connsiteX3" fmla="*/ 388415 w 1252809"/>
                <a:gd name="connsiteY3" fmla="*/ 264319 h 1133475"/>
                <a:gd name="connsiteX4" fmla="*/ 345552 w 1252809"/>
                <a:gd name="connsiteY4" fmla="*/ 338137 h 1133475"/>
                <a:gd name="connsiteX5" fmla="*/ 319359 w 1252809"/>
                <a:gd name="connsiteY5" fmla="*/ 411956 h 1133475"/>
                <a:gd name="connsiteX6" fmla="*/ 276496 w 1252809"/>
                <a:gd name="connsiteY6" fmla="*/ 473869 h 1133475"/>
                <a:gd name="connsiteX7" fmla="*/ 221727 w 1252809"/>
                <a:gd name="connsiteY7" fmla="*/ 526256 h 1133475"/>
                <a:gd name="connsiteX8" fmla="*/ 202677 w 1252809"/>
                <a:gd name="connsiteY8" fmla="*/ 550069 h 1133475"/>
                <a:gd name="connsiteX9" fmla="*/ 140765 w 1252809"/>
                <a:gd name="connsiteY9" fmla="*/ 659607 h 1133475"/>
                <a:gd name="connsiteX10" fmla="*/ 88377 w 1252809"/>
                <a:gd name="connsiteY10" fmla="*/ 709612 h 1133475"/>
                <a:gd name="connsiteX11" fmla="*/ 271 w 1252809"/>
                <a:gd name="connsiteY11" fmla="*/ 776287 h 1133475"/>
                <a:gd name="connsiteX12" fmla="*/ 128859 w 1252809"/>
                <a:gd name="connsiteY12" fmla="*/ 985837 h 1133475"/>
                <a:gd name="connsiteX13" fmla="*/ 231252 w 1252809"/>
                <a:gd name="connsiteY13" fmla="*/ 1133475 h 1133475"/>
                <a:gd name="connsiteX14" fmla="*/ 1252809 w 1252809"/>
                <a:gd name="connsiteY14" fmla="*/ 1126331 h 1133475"/>
                <a:gd name="connsiteX15" fmla="*/ 836090 w 1252809"/>
                <a:gd name="connsiteY15" fmla="*/ 359569 h 1133475"/>
                <a:gd name="connsiteX16" fmla="*/ 662259 w 1252809"/>
                <a:gd name="connsiteY16" fmla="*/ 21431 h 1133475"/>
                <a:gd name="connsiteX17" fmla="*/ 586059 w 1252809"/>
                <a:gd name="connsiteY17" fmla="*/ 0 h 1133475"/>
                <a:gd name="connsiteX0" fmla="*/ 586059 w 1255190"/>
                <a:gd name="connsiteY0" fmla="*/ 0 h 1133475"/>
                <a:gd name="connsiteX1" fmla="*/ 533671 w 1255190"/>
                <a:gd name="connsiteY1" fmla="*/ 42862 h 1133475"/>
                <a:gd name="connsiteX2" fmla="*/ 455090 w 1255190"/>
                <a:gd name="connsiteY2" fmla="*/ 178594 h 1133475"/>
                <a:gd name="connsiteX3" fmla="*/ 388415 w 1255190"/>
                <a:gd name="connsiteY3" fmla="*/ 264319 h 1133475"/>
                <a:gd name="connsiteX4" fmla="*/ 345552 w 1255190"/>
                <a:gd name="connsiteY4" fmla="*/ 338137 h 1133475"/>
                <a:gd name="connsiteX5" fmla="*/ 319359 w 1255190"/>
                <a:gd name="connsiteY5" fmla="*/ 411956 h 1133475"/>
                <a:gd name="connsiteX6" fmla="*/ 276496 w 1255190"/>
                <a:gd name="connsiteY6" fmla="*/ 473869 h 1133475"/>
                <a:gd name="connsiteX7" fmla="*/ 221727 w 1255190"/>
                <a:gd name="connsiteY7" fmla="*/ 526256 h 1133475"/>
                <a:gd name="connsiteX8" fmla="*/ 202677 w 1255190"/>
                <a:gd name="connsiteY8" fmla="*/ 550069 h 1133475"/>
                <a:gd name="connsiteX9" fmla="*/ 140765 w 1255190"/>
                <a:gd name="connsiteY9" fmla="*/ 659607 h 1133475"/>
                <a:gd name="connsiteX10" fmla="*/ 88377 w 1255190"/>
                <a:gd name="connsiteY10" fmla="*/ 709612 h 1133475"/>
                <a:gd name="connsiteX11" fmla="*/ 271 w 1255190"/>
                <a:gd name="connsiteY11" fmla="*/ 776287 h 1133475"/>
                <a:gd name="connsiteX12" fmla="*/ 128859 w 1255190"/>
                <a:gd name="connsiteY12" fmla="*/ 985837 h 1133475"/>
                <a:gd name="connsiteX13" fmla="*/ 231252 w 1255190"/>
                <a:gd name="connsiteY13" fmla="*/ 1133475 h 1133475"/>
                <a:gd name="connsiteX14" fmla="*/ 1255190 w 1255190"/>
                <a:gd name="connsiteY14" fmla="*/ 1123950 h 1133475"/>
                <a:gd name="connsiteX15" fmla="*/ 836090 w 1255190"/>
                <a:gd name="connsiteY15" fmla="*/ 359569 h 1133475"/>
                <a:gd name="connsiteX16" fmla="*/ 662259 w 1255190"/>
                <a:gd name="connsiteY16" fmla="*/ 21431 h 1133475"/>
                <a:gd name="connsiteX17" fmla="*/ 586059 w 1255190"/>
                <a:gd name="connsiteY17" fmla="*/ 0 h 113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55190" h="1133475">
                  <a:moveTo>
                    <a:pt x="586059" y="0"/>
                  </a:moveTo>
                  <a:lnTo>
                    <a:pt x="533671" y="42862"/>
                  </a:lnTo>
                  <a:lnTo>
                    <a:pt x="455090" y="178594"/>
                  </a:lnTo>
                  <a:lnTo>
                    <a:pt x="388415" y="264319"/>
                  </a:lnTo>
                  <a:cubicBezTo>
                    <a:pt x="370159" y="290909"/>
                    <a:pt x="357061" y="313531"/>
                    <a:pt x="345552" y="338137"/>
                  </a:cubicBezTo>
                  <a:cubicBezTo>
                    <a:pt x="334043" y="362743"/>
                    <a:pt x="333647" y="391318"/>
                    <a:pt x="319359" y="411956"/>
                  </a:cubicBezTo>
                  <a:lnTo>
                    <a:pt x="276496" y="473869"/>
                  </a:lnTo>
                  <a:cubicBezTo>
                    <a:pt x="260224" y="492919"/>
                    <a:pt x="228077" y="518318"/>
                    <a:pt x="221727" y="526256"/>
                  </a:cubicBezTo>
                  <a:cubicBezTo>
                    <a:pt x="215377" y="534194"/>
                    <a:pt x="216171" y="527844"/>
                    <a:pt x="202677" y="550069"/>
                  </a:cubicBezTo>
                  <a:cubicBezTo>
                    <a:pt x="189183" y="572294"/>
                    <a:pt x="159021" y="647701"/>
                    <a:pt x="140765" y="659607"/>
                  </a:cubicBezTo>
                  <a:cubicBezTo>
                    <a:pt x="123302" y="676275"/>
                    <a:pt x="111793" y="690165"/>
                    <a:pt x="88377" y="709612"/>
                  </a:cubicBezTo>
                  <a:cubicBezTo>
                    <a:pt x="64961" y="729059"/>
                    <a:pt x="-4888" y="731043"/>
                    <a:pt x="271" y="776287"/>
                  </a:cubicBezTo>
                  <a:lnTo>
                    <a:pt x="128859" y="985837"/>
                  </a:lnTo>
                  <a:lnTo>
                    <a:pt x="231252" y="1133475"/>
                  </a:lnTo>
                  <a:lnTo>
                    <a:pt x="1255190" y="1123950"/>
                  </a:lnTo>
                  <a:lnTo>
                    <a:pt x="836090" y="359569"/>
                  </a:lnTo>
                  <a:lnTo>
                    <a:pt x="662259" y="21431"/>
                  </a:lnTo>
                  <a:lnTo>
                    <a:pt x="586059" y="0"/>
                  </a:lnTo>
                  <a:close/>
                </a:path>
              </a:pathLst>
            </a:custGeom>
            <a:solidFill>
              <a:srgbClr val="85C0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45BFFEE-3727-4FAC-87E4-A3EF7987AD98}"/>
                </a:ext>
              </a:extLst>
            </p:cNvPr>
            <p:cNvSpPr/>
            <p:nvPr/>
          </p:nvSpPr>
          <p:spPr>
            <a:xfrm>
              <a:off x="1709738" y="3032209"/>
              <a:ext cx="800100" cy="1195387"/>
            </a:xfrm>
            <a:custGeom>
              <a:avLst/>
              <a:gdLst>
                <a:gd name="connsiteX0" fmla="*/ 111918 w 800100"/>
                <a:gd name="connsiteY0" fmla="*/ 0 h 1195387"/>
                <a:gd name="connsiteX1" fmla="*/ 0 w 800100"/>
                <a:gd name="connsiteY1" fmla="*/ 83343 h 1195387"/>
                <a:gd name="connsiteX2" fmla="*/ 207168 w 800100"/>
                <a:gd name="connsiteY2" fmla="*/ 514350 h 1195387"/>
                <a:gd name="connsiteX3" fmla="*/ 395287 w 800100"/>
                <a:gd name="connsiteY3" fmla="*/ 838200 h 1195387"/>
                <a:gd name="connsiteX4" fmla="*/ 585787 w 800100"/>
                <a:gd name="connsiteY4" fmla="*/ 1126331 h 1195387"/>
                <a:gd name="connsiteX5" fmla="*/ 640556 w 800100"/>
                <a:gd name="connsiteY5" fmla="*/ 1193006 h 1195387"/>
                <a:gd name="connsiteX6" fmla="*/ 800100 w 800100"/>
                <a:gd name="connsiteY6" fmla="*/ 1195387 h 1195387"/>
                <a:gd name="connsiteX7" fmla="*/ 509587 w 800100"/>
                <a:gd name="connsiteY7" fmla="*/ 538162 h 1195387"/>
                <a:gd name="connsiteX8" fmla="*/ 307181 w 800100"/>
                <a:gd name="connsiteY8" fmla="*/ 45243 h 1195387"/>
                <a:gd name="connsiteX9" fmla="*/ 111918 w 800100"/>
                <a:gd name="connsiteY9" fmla="*/ 0 h 119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100" h="1195387">
                  <a:moveTo>
                    <a:pt x="111918" y="0"/>
                  </a:moveTo>
                  <a:lnTo>
                    <a:pt x="0" y="83343"/>
                  </a:lnTo>
                  <a:lnTo>
                    <a:pt x="207168" y="514350"/>
                  </a:lnTo>
                  <a:lnTo>
                    <a:pt x="395287" y="838200"/>
                  </a:lnTo>
                  <a:lnTo>
                    <a:pt x="585787" y="1126331"/>
                  </a:lnTo>
                  <a:lnTo>
                    <a:pt x="640556" y="1193006"/>
                  </a:lnTo>
                  <a:lnTo>
                    <a:pt x="800100" y="1195387"/>
                  </a:lnTo>
                  <a:lnTo>
                    <a:pt x="509587" y="538162"/>
                  </a:lnTo>
                  <a:lnTo>
                    <a:pt x="307181" y="45243"/>
                  </a:lnTo>
                  <a:lnTo>
                    <a:pt x="111918" y="0"/>
                  </a:lnTo>
                  <a:close/>
                </a:path>
              </a:pathLst>
            </a:custGeom>
            <a:solidFill>
              <a:srgbClr val="62505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19FB10-F3FD-4E46-AF89-A41EF2326938}"/>
                </a:ext>
              </a:extLst>
            </p:cNvPr>
            <p:cNvSpPr/>
            <p:nvPr/>
          </p:nvSpPr>
          <p:spPr>
            <a:xfrm>
              <a:off x="1802607" y="2984584"/>
              <a:ext cx="783431" cy="1240631"/>
            </a:xfrm>
            <a:custGeom>
              <a:avLst/>
              <a:gdLst>
                <a:gd name="connsiteX0" fmla="*/ 71437 w 788194"/>
                <a:gd name="connsiteY0" fmla="*/ 26193 h 1240631"/>
                <a:gd name="connsiteX1" fmla="*/ 0 w 788194"/>
                <a:gd name="connsiteY1" fmla="*/ 50006 h 1240631"/>
                <a:gd name="connsiteX2" fmla="*/ 140494 w 788194"/>
                <a:gd name="connsiteY2" fmla="*/ 361950 h 1240631"/>
                <a:gd name="connsiteX3" fmla="*/ 323850 w 788194"/>
                <a:gd name="connsiteY3" fmla="*/ 742950 h 1240631"/>
                <a:gd name="connsiteX4" fmla="*/ 483394 w 788194"/>
                <a:gd name="connsiteY4" fmla="*/ 997743 h 1240631"/>
                <a:gd name="connsiteX5" fmla="*/ 661987 w 788194"/>
                <a:gd name="connsiteY5" fmla="*/ 1238250 h 1240631"/>
                <a:gd name="connsiteX6" fmla="*/ 788194 w 788194"/>
                <a:gd name="connsiteY6" fmla="*/ 1240631 h 1240631"/>
                <a:gd name="connsiteX7" fmla="*/ 431006 w 788194"/>
                <a:gd name="connsiteY7" fmla="*/ 419100 h 1240631"/>
                <a:gd name="connsiteX8" fmla="*/ 214312 w 788194"/>
                <a:gd name="connsiteY8" fmla="*/ 0 h 1240631"/>
                <a:gd name="connsiteX9" fmla="*/ 71437 w 788194"/>
                <a:gd name="connsiteY9" fmla="*/ 26193 h 1240631"/>
                <a:gd name="connsiteX0" fmla="*/ 71437 w 788194"/>
                <a:gd name="connsiteY0" fmla="*/ 26193 h 1240631"/>
                <a:gd name="connsiteX1" fmla="*/ 0 w 788194"/>
                <a:gd name="connsiteY1" fmla="*/ 50006 h 1240631"/>
                <a:gd name="connsiteX2" fmla="*/ 140494 w 788194"/>
                <a:gd name="connsiteY2" fmla="*/ 361950 h 1240631"/>
                <a:gd name="connsiteX3" fmla="*/ 323850 w 788194"/>
                <a:gd name="connsiteY3" fmla="*/ 742950 h 1240631"/>
                <a:gd name="connsiteX4" fmla="*/ 483394 w 788194"/>
                <a:gd name="connsiteY4" fmla="*/ 997743 h 1240631"/>
                <a:gd name="connsiteX5" fmla="*/ 661987 w 788194"/>
                <a:gd name="connsiteY5" fmla="*/ 1238250 h 1240631"/>
                <a:gd name="connsiteX6" fmla="*/ 788194 w 788194"/>
                <a:gd name="connsiteY6" fmla="*/ 1240631 h 1240631"/>
                <a:gd name="connsiteX7" fmla="*/ 431006 w 788194"/>
                <a:gd name="connsiteY7" fmla="*/ 419100 h 1240631"/>
                <a:gd name="connsiteX8" fmla="*/ 214312 w 788194"/>
                <a:gd name="connsiteY8" fmla="*/ 0 h 1240631"/>
                <a:gd name="connsiteX9" fmla="*/ 71437 w 788194"/>
                <a:gd name="connsiteY9" fmla="*/ 26193 h 1240631"/>
                <a:gd name="connsiteX0" fmla="*/ 71437 w 788194"/>
                <a:gd name="connsiteY0" fmla="*/ 26193 h 1240631"/>
                <a:gd name="connsiteX1" fmla="*/ 0 w 788194"/>
                <a:gd name="connsiteY1" fmla="*/ 50006 h 1240631"/>
                <a:gd name="connsiteX2" fmla="*/ 140494 w 788194"/>
                <a:gd name="connsiteY2" fmla="*/ 361950 h 1240631"/>
                <a:gd name="connsiteX3" fmla="*/ 323850 w 788194"/>
                <a:gd name="connsiteY3" fmla="*/ 742950 h 1240631"/>
                <a:gd name="connsiteX4" fmla="*/ 483394 w 788194"/>
                <a:gd name="connsiteY4" fmla="*/ 997743 h 1240631"/>
                <a:gd name="connsiteX5" fmla="*/ 661987 w 788194"/>
                <a:gd name="connsiteY5" fmla="*/ 1238250 h 1240631"/>
                <a:gd name="connsiteX6" fmla="*/ 788194 w 788194"/>
                <a:gd name="connsiteY6" fmla="*/ 1240631 h 1240631"/>
                <a:gd name="connsiteX7" fmla="*/ 431006 w 788194"/>
                <a:gd name="connsiteY7" fmla="*/ 419100 h 1240631"/>
                <a:gd name="connsiteX8" fmla="*/ 214312 w 788194"/>
                <a:gd name="connsiteY8" fmla="*/ 0 h 1240631"/>
                <a:gd name="connsiteX9" fmla="*/ 71437 w 788194"/>
                <a:gd name="connsiteY9" fmla="*/ 26193 h 1240631"/>
                <a:gd name="connsiteX0" fmla="*/ 71437 w 788194"/>
                <a:gd name="connsiteY0" fmla="*/ 26193 h 1240631"/>
                <a:gd name="connsiteX1" fmla="*/ 0 w 788194"/>
                <a:gd name="connsiteY1" fmla="*/ 50006 h 1240631"/>
                <a:gd name="connsiteX2" fmla="*/ 140494 w 788194"/>
                <a:gd name="connsiteY2" fmla="*/ 361950 h 1240631"/>
                <a:gd name="connsiteX3" fmla="*/ 323850 w 788194"/>
                <a:gd name="connsiteY3" fmla="*/ 742950 h 1240631"/>
                <a:gd name="connsiteX4" fmla="*/ 483394 w 788194"/>
                <a:gd name="connsiteY4" fmla="*/ 997743 h 1240631"/>
                <a:gd name="connsiteX5" fmla="*/ 661987 w 788194"/>
                <a:gd name="connsiteY5" fmla="*/ 1238250 h 1240631"/>
                <a:gd name="connsiteX6" fmla="*/ 788194 w 788194"/>
                <a:gd name="connsiteY6" fmla="*/ 1240631 h 1240631"/>
                <a:gd name="connsiteX7" fmla="*/ 431006 w 788194"/>
                <a:gd name="connsiteY7" fmla="*/ 419100 h 1240631"/>
                <a:gd name="connsiteX8" fmla="*/ 214312 w 788194"/>
                <a:gd name="connsiteY8" fmla="*/ 0 h 1240631"/>
                <a:gd name="connsiteX9" fmla="*/ 71437 w 788194"/>
                <a:gd name="connsiteY9" fmla="*/ 26193 h 1240631"/>
                <a:gd name="connsiteX0" fmla="*/ 66674 w 783431"/>
                <a:gd name="connsiteY0" fmla="*/ 26193 h 1240631"/>
                <a:gd name="connsiteX1" fmla="*/ 0 w 783431"/>
                <a:gd name="connsiteY1" fmla="*/ 61913 h 1240631"/>
                <a:gd name="connsiteX2" fmla="*/ 135731 w 783431"/>
                <a:gd name="connsiteY2" fmla="*/ 361950 h 1240631"/>
                <a:gd name="connsiteX3" fmla="*/ 319087 w 783431"/>
                <a:gd name="connsiteY3" fmla="*/ 742950 h 1240631"/>
                <a:gd name="connsiteX4" fmla="*/ 478631 w 783431"/>
                <a:gd name="connsiteY4" fmla="*/ 997743 h 1240631"/>
                <a:gd name="connsiteX5" fmla="*/ 657224 w 783431"/>
                <a:gd name="connsiteY5" fmla="*/ 1238250 h 1240631"/>
                <a:gd name="connsiteX6" fmla="*/ 783431 w 783431"/>
                <a:gd name="connsiteY6" fmla="*/ 1240631 h 1240631"/>
                <a:gd name="connsiteX7" fmla="*/ 426243 w 783431"/>
                <a:gd name="connsiteY7" fmla="*/ 419100 h 1240631"/>
                <a:gd name="connsiteX8" fmla="*/ 209549 w 783431"/>
                <a:gd name="connsiteY8" fmla="*/ 0 h 1240631"/>
                <a:gd name="connsiteX9" fmla="*/ 66674 w 783431"/>
                <a:gd name="connsiteY9" fmla="*/ 26193 h 124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3431" h="1240631">
                  <a:moveTo>
                    <a:pt x="66674" y="26193"/>
                  </a:moveTo>
                  <a:lnTo>
                    <a:pt x="0" y="61913"/>
                  </a:lnTo>
                  <a:cubicBezTo>
                    <a:pt x="11509" y="117872"/>
                    <a:pt x="82550" y="248444"/>
                    <a:pt x="135731" y="361950"/>
                  </a:cubicBezTo>
                  <a:cubicBezTo>
                    <a:pt x="188912" y="475456"/>
                    <a:pt x="265906" y="658019"/>
                    <a:pt x="319087" y="742950"/>
                  </a:cubicBezTo>
                  <a:lnTo>
                    <a:pt x="478631" y="997743"/>
                  </a:lnTo>
                  <a:cubicBezTo>
                    <a:pt x="531812" y="1082674"/>
                    <a:pt x="606424" y="1197769"/>
                    <a:pt x="657224" y="1238250"/>
                  </a:cubicBezTo>
                  <a:lnTo>
                    <a:pt x="783431" y="1240631"/>
                  </a:lnTo>
                  <a:lnTo>
                    <a:pt x="426243" y="419100"/>
                  </a:lnTo>
                  <a:lnTo>
                    <a:pt x="209549" y="0"/>
                  </a:lnTo>
                  <a:lnTo>
                    <a:pt x="66674" y="26193"/>
                  </a:lnTo>
                  <a:close/>
                </a:path>
              </a:pathLst>
            </a:custGeom>
            <a:solidFill>
              <a:srgbClr val="517B8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536DED-3B53-49BC-8D6A-E289EF0C4294}"/>
                </a:ext>
              </a:extLst>
            </p:cNvPr>
            <p:cNvSpPr/>
            <p:nvPr/>
          </p:nvSpPr>
          <p:spPr>
            <a:xfrm>
              <a:off x="1866900" y="2839327"/>
              <a:ext cx="2657475" cy="1383506"/>
            </a:xfrm>
            <a:custGeom>
              <a:avLst/>
              <a:gdLst>
                <a:gd name="connsiteX0" fmla="*/ 183356 w 2657475"/>
                <a:gd name="connsiteY0" fmla="*/ 0 h 1371600"/>
                <a:gd name="connsiteX1" fmla="*/ 611981 w 2657475"/>
                <a:gd name="connsiteY1" fmla="*/ 652463 h 1371600"/>
                <a:gd name="connsiteX2" fmla="*/ 2235994 w 2657475"/>
                <a:gd name="connsiteY2" fmla="*/ 407194 h 1371600"/>
                <a:gd name="connsiteX3" fmla="*/ 2359819 w 2657475"/>
                <a:gd name="connsiteY3" fmla="*/ 357188 h 1371600"/>
                <a:gd name="connsiteX4" fmla="*/ 2474119 w 2657475"/>
                <a:gd name="connsiteY4" fmla="*/ 345282 h 1371600"/>
                <a:gd name="connsiteX5" fmla="*/ 2559844 w 2657475"/>
                <a:gd name="connsiteY5" fmla="*/ 338138 h 1371600"/>
                <a:gd name="connsiteX6" fmla="*/ 2657475 w 2657475"/>
                <a:gd name="connsiteY6" fmla="*/ 307182 h 1371600"/>
                <a:gd name="connsiteX7" fmla="*/ 2493169 w 2657475"/>
                <a:gd name="connsiteY7" fmla="*/ 457200 h 1371600"/>
                <a:gd name="connsiteX8" fmla="*/ 2178844 w 2657475"/>
                <a:gd name="connsiteY8" fmla="*/ 757238 h 1371600"/>
                <a:gd name="connsiteX9" fmla="*/ 1862138 w 2657475"/>
                <a:gd name="connsiteY9" fmla="*/ 1057275 h 1371600"/>
                <a:gd name="connsiteX10" fmla="*/ 1657350 w 2657475"/>
                <a:gd name="connsiteY10" fmla="*/ 1216819 h 1371600"/>
                <a:gd name="connsiteX11" fmla="*/ 1469231 w 2657475"/>
                <a:gd name="connsiteY11" fmla="*/ 1371600 h 1371600"/>
                <a:gd name="connsiteX12" fmla="*/ 659606 w 2657475"/>
                <a:gd name="connsiteY12" fmla="*/ 1371600 h 1371600"/>
                <a:gd name="connsiteX13" fmla="*/ 330994 w 2657475"/>
                <a:gd name="connsiteY13" fmla="*/ 847725 h 1371600"/>
                <a:gd name="connsiteX14" fmla="*/ 169069 w 2657475"/>
                <a:gd name="connsiteY14" fmla="*/ 519113 h 1371600"/>
                <a:gd name="connsiteX15" fmla="*/ 45244 w 2657475"/>
                <a:gd name="connsiteY15" fmla="*/ 271463 h 1371600"/>
                <a:gd name="connsiteX16" fmla="*/ 0 w 2657475"/>
                <a:gd name="connsiteY16" fmla="*/ 173832 h 1371600"/>
                <a:gd name="connsiteX17" fmla="*/ 66675 w 2657475"/>
                <a:gd name="connsiteY17" fmla="*/ 128588 h 1371600"/>
                <a:gd name="connsiteX18" fmla="*/ 107156 w 2657475"/>
                <a:gd name="connsiteY18" fmla="*/ 78582 h 1371600"/>
                <a:gd name="connsiteX19" fmla="*/ 183356 w 2657475"/>
                <a:gd name="connsiteY19" fmla="*/ 0 h 1371600"/>
                <a:gd name="connsiteX0" fmla="*/ 178594 w 2657475"/>
                <a:gd name="connsiteY0" fmla="*/ 0 h 1381125"/>
                <a:gd name="connsiteX1" fmla="*/ 611981 w 2657475"/>
                <a:gd name="connsiteY1" fmla="*/ 661988 h 1381125"/>
                <a:gd name="connsiteX2" fmla="*/ 2235994 w 2657475"/>
                <a:gd name="connsiteY2" fmla="*/ 416719 h 1381125"/>
                <a:gd name="connsiteX3" fmla="*/ 2359819 w 2657475"/>
                <a:gd name="connsiteY3" fmla="*/ 366713 h 1381125"/>
                <a:gd name="connsiteX4" fmla="*/ 2474119 w 2657475"/>
                <a:gd name="connsiteY4" fmla="*/ 354807 h 1381125"/>
                <a:gd name="connsiteX5" fmla="*/ 2559844 w 2657475"/>
                <a:gd name="connsiteY5" fmla="*/ 347663 h 1381125"/>
                <a:gd name="connsiteX6" fmla="*/ 2657475 w 2657475"/>
                <a:gd name="connsiteY6" fmla="*/ 316707 h 1381125"/>
                <a:gd name="connsiteX7" fmla="*/ 2493169 w 2657475"/>
                <a:gd name="connsiteY7" fmla="*/ 466725 h 1381125"/>
                <a:gd name="connsiteX8" fmla="*/ 2178844 w 2657475"/>
                <a:gd name="connsiteY8" fmla="*/ 766763 h 1381125"/>
                <a:gd name="connsiteX9" fmla="*/ 1862138 w 2657475"/>
                <a:gd name="connsiteY9" fmla="*/ 1066800 h 1381125"/>
                <a:gd name="connsiteX10" fmla="*/ 1657350 w 2657475"/>
                <a:gd name="connsiteY10" fmla="*/ 1226344 h 1381125"/>
                <a:gd name="connsiteX11" fmla="*/ 1469231 w 2657475"/>
                <a:gd name="connsiteY11" fmla="*/ 1381125 h 1381125"/>
                <a:gd name="connsiteX12" fmla="*/ 659606 w 2657475"/>
                <a:gd name="connsiteY12" fmla="*/ 1381125 h 1381125"/>
                <a:gd name="connsiteX13" fmla="*/ 330994 w 2657475"/>
                <a:gd name="connsiteY13" fmla="*/ 857250 h 1381125"/>
                <a:gd name="connsiteX14" fmla="*/ 169069 w 2657475"/>
                <a:gd name="connsiteY14" fmla="*/ 528638 h 1381125"/>
                <a:gd name="connsiteX15" fmla="*/ 45244 w 2657475"/>
                <a:gd name="connsiteY15" fmla="*/ 280988 h 1381125"/>
                <a:gd name="connsiteX16" fmla="*/ 0 w 2657475"/>
                <a:gd name="connsiteY16" fmla="*/ 183357 h 1381125"/>
                <a:gd name="connsiteX17" fmla="*/ 66675 w 2657475"/>
                <a:gd name="connsiteY17" fmla="*/ 138113 h 1381125"/>
                <a:gd name="connsiteX18" fmla="*/ 107156 w 2657475"/>
                <a:gd name="connsiteY18" fmla="*/ 88107 h 1381125"/>
                <a:gd name="connsiteX19" fmla="*/ 178594 w 2657475"/>
                <a:gd name="connsiteY19" fmla="*/ 0 h 1381125"/>
                <a:gd name="connsiteX0" fmla="*/ 192882 w 2657475"/>
                <a:gd name="connsiteY0" fmla="*/ 0 h 1371600"/>
                <a:gd name="connsiteX1" fmla="*/ 611981 w 2657475"/>
                <a:gd name="connsiteY1" fmla="*/ 652463 h 1371600"/>
                <a:gd name="connsiteX2" fmla="*/ 2235994 w 2657475"/>
                <a:gd name="connsiteY2" fmla="*/ 407194 h 1371600"/>
                <a:gd name="connsiteX3" fmla="*/ 2359819 w 2657475"/>
                <a:gd name="connsiteY3" fmla="*/ 357188 h 1371600"/>
                <a:gd name="connsiteX4" fmla="*/ 2474119 w 2657475"/>
                <a:gd name="connsiteY4" fmla="*/ 345282 h 1371600"/>
                <a:gd name="connsiteX5" fmla="*/ 2559844 w 2657475"/>
                <a:gd name="connsiteY5" fmla="*/ 338138 h 1371600"/>
                <a:gd name="connsiteX6" fmla="*/ 2657475 w 2657475"/>
                <a:gd name="connsiteY6" fmla="*/ 307182 h 1371600"/>
                <a:gd name="connsiteX7" fmla="*/ 2493169 w 2657475"/>
                <a:gd name="connsiteY7" fmla="*/ 457200 h 1371600"/>
                <a:gd name="connsiteX8" fmla="*/ 2178844 w 2657475"/>
                <a:gd name="connsiteY8" fmla="*/ 757238 h 1371600"/>
                <a:gd name="connsiteX9" fmla="*/ 1862138 w 2657475"/>
                <a:gd name="connsiteY9" fmla="*/ 1057275 h 1371600"/>
                <a:gd name="connsiteX10" fmla="*/ 1657350 w 2657475"/>
                <a:gd name="connsiteY10" fmla="*/ 1216819 h 1371600"/>
                <a:gd name="connsiteX11" fmla="*/ 1469231 w 2657475"/>
                <a:gd name="connsiteY11" fmla="*/ 1371600 h 1371600"/>
                <a:gd name="connsiteX12" fmla="*/ 659606 w 2657475"/>
                <a:gd name="connsiteY12" fmla="*/ 1371600 h 1371600"/>
                <a:gd name="connsiteX13" fmla="*/ 330994 w 2657475"/>
                <a:gd name="connsiteY13" fmla="*/ 847725 h 1371600"/>
                <a:gd name="connsiteX14" fmla="*/ 169069 w 2657475"/>
                <a:gd name="connsiteY14" fmla="*/ 519113 h 1371600"/>
                <a:gd name="connsiteX15" fmla="*/ 45244 w 2657475"/>
                <a:gd name="connsiteY15" fmla="*/ 271463 h 1371600"/>
                <a:gd name="connsiteX16" fmla="*/ 0 w 2657475"/>
                <a:gd name="connsiteY16" fmla="*/ 173832 h 1371600"/>
                <a:gd name="connsiteX17" fmla="*/ 66675 w 2657475"/>
                <a:gd name="connsiteY17" fmla="*/ 128588 h 1371600"/>
                <a:gd name="connsiteX18" fmla="*/ 107156 w 2657475"/>
                <a:gd name="connsiteY18" fmla="*/ 78582 h 1371600"/>
                <a:gd name="connsiteX19" fmla="*/ 192882 w 2657475"/>
                <a:gd name="connsiteY19" fmla="*/ 0 h 1371600"/>
                <a:gd name="connsiteX0" fmla="*/ 192882 w 2657475"/>
                <a:gd name="connsiteY0" fmla="*/ 0 h 1383506"/>
                <a:gd name="connsiteX1" fmla="*/ 611981 w 2657475"/>
                <a:gd name="connsiteY1" fmla="*/ 652463 h 1383506"/>
                <a:gd name="connsiteX2" fmla="*/ 2235994 w 2657475"/>
                <a:gd name="connsiteY2" fmla="*/ 407194 h 1383506"/>
                <a:gd name="connsiteX3" fmla="*/ 2359819 w 2657475"/>
                <a:gd name="connsiteY3" fmla="*/ 357188 h 1383506"/>
                <a:gd name="connsiteX4" fmla="*/ 2474119 w 2657475"/>
                <a:gd name="connsiteY4" fmla="*/ 345282 h 1383506"/>
                <a:gd name="connsiteX5" fmla="*/ 2559844 w 2657475"/>
                <a:gd name="connsiteY5" fmla="*/ 338138 h 1383506"/>
                <a:gd name="connsiteX6" fmla="*/ 2657475 w 2657475"/>
                <a:gd name="connsiteY6" fmla="*/ 307182 h 1383506"/>
                <a:gd name="connsiteX7" fmla="*/ 2493169 w 2657475"/>
                <a:gd name="connsiteY7" fmla="*/ 457200 h 1383506"/>
                <a:gd name="connsiteX8" fmla="*/ 2178844 w 2657475"/>
                <a:gd name="connsiteY8" fmla="*/ 757238 h 1383506"/>
                <a:gd name="connsiteX9" fmla="*/ 1862138 w 2657475"/>
                <a:gd name="connsiteY9" fmla="*/ 1057275 h 1383506"/>
                <a:gd name="connsiteX10" fmla="*/ 1657350 w 2657475"/>
                <a:gd name="connsiteY10" fmla="*/ 1216819 h 1383506"/>
                <a:gd name="connsiteX11" fmla="*/ 1469231 w 2657475"/>
                <a:gd name="connsiteY11" fmla="*/ 1371600 h 1383506"/>
                <a:gd name="connsiteX12" fmla="*/ 659606 w 2657475"/>
                <a:gd name="connsiteY12" fmla="*/ 1383506 h 1383506"/>
                <a:gd name="connsiteX13" fmla="*/ 330994 w 2657475"/>
                <a:gd name="connsiteY13" fmla="*/ 847725 h 1383506"/>
                <a:gd name="connsiteX14" fmla="*/ 169069 w 2657475"/>
                <a:gd name="connsiteY14" fmla="*/ 519113 h 1383506"/>
                <a:gd name="connsiteX15" fmla="*/ 45244 w 2657475"/>
                <a:gd name="connsiteY15" fmla="*/ 271463 h 1383506"/>
                <a:gd name="connsiteX16" fmla="*/ 0 w 2657475"/>
                <a:gd name="connsiteY16" fmla="*/ 173832 h 1383506"/>
                <a:gd name="connsiteX17" fmla="*/ 66675 w 2657475"/>
                <a:gd name="connsiteY17" fmla="*/ 128588 h 1383506"/>
                <a:gd name="connsiteX18" fmla="*/ 107156 w 2657475"/>
                <a:gd name="connsiteY18" fmla="*/ 78582 h 1383506"/>
                <a:gd name="connsiteX19" fmla="*/ 192882 w 2657475"/>
                <a:gd name="connsiteY19" fmla="*/ 0 h 1383506"/>
                <a:gd name="connsiteX0" fmla="*/ 192882 w 2657475"/>
                <a:gd name="connsiteY0" fmla="*/ 0 h 1383506"/>
                <a:gd name="connsiteX1" fmla="*/ 611981 w 2657475"/>
                <a:gd name="connsiteY1" fmla="*/ 652463 h 1383506"/>
                <a:gd name="connsiteX2" fmla="*/ 2235994 w 2657475"/>
                <a:gd name="connsiteY2" fmla="*/ 407194 h 1383506"/>
                <a:gd name="connsiteX3" fmla="*/ 2359819 w 2657475"/>
                <a:gd name="connsiteY3" fmla="*/ 357188 h 1383506"/>
                <a:gd name="connsiteX4" fmla="*/ 2474119 w 2657475"/>
                <a:gd name="connsiteY4" fmla="*/ 345282 h 1383506"/>
                <a:gd name="connsiteX5" fmla="*/ 2559844 w 2657475"/>
                <a:gd name="connsiteY5" fmla="*/ 338138 h 1383506"/>
                <a:gd name="connsiteX6" fmla="*/ 2657475 w 2657475"/>
                <a:gd name="connsiteY6" fmla="*/ 307182 h 1383506"/>
                <a:gd name="connsiteX7" fmla="*/ 2493169 w 2657475"/>
                <a:gd name="connsiteY7" fmla="*/ 457200 h 1383506"/>
                <a:gd name="connsiteX8" fmla="*/ 2178844 w 2657475"/>
                <a:gd name="connsiteY8" fmla="*/ 757238 h 1383506"/>
                <a:gd name="connsiteX9" fmla="*/ 1862138 w 2657475"/>
                <a:gd name="connsiteY9" fmla="*/ 1057275 h 1383506"/>
                <a:gd name="connsiteX10" fmla="*/ 1657350 w 2657475"/>
                <a:gd name="connsiteY10" fmla="*/ 1216819 h 1383506"/>
                <a:gd name="connsiteX11" fmla="*/ 1457324 w 2657475"/>
                <a:gd name="connsiteY11" fmla="*/ 1381125 h 1383506"/>
                <a:gd name="connsiteX12" fmla="*/ 659606 w 2657475"/>
                <a:gd name="connsiteY12" fmla="*/ 1383506 h 1383506"/>
                <a:gd name="connsiteX13" fmla="*/ 330994 w 2657475"/>
                <a:gd name="connsiteY13" fmla="*/ 847725 h 1383506"/>
                <a:gd name="connsiteX14" fmla="*/ 169069 w 2657475"/>
                <a:gd name="connsiteY14" fmla="*/ 519113 h 1383506"/>
                <a:gd name="connsiteX15" fmla="*/ 45244 w 2657475"/>
                <a:gd name="connsiteY15" fmla="*/ 271463 h 1383506"/>
                <a:gd name="connsiteX16" fmla="*/ 0 w 2657475"/>
                <a:gd name="connsiteY16" fmla="*/ 173832 h 1383506"/>
                <a:gd name="connsiteX17" fmla="*/ 66675 w 2657475"/>
                <a:gd name="connsiteY17" fmla="*/ 128588 h 1383506"/>
                <a:gd name="connsiteX18" fmla="*/ 107156 w 2657475"/>
                <a:gd name="connsiteY18" fmla="*/ 78582 h 1383506"/>
                <a:gd name="connsiteX19" fmla="*/ 192882 w 2657475"/>
                <a:gd name="connsiteY19" fmla="*/ 0 h 1383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57475" h="1383506">
                  <a:moveTo>
                    <a:pt x="192882" y="0"/>
                  </a:moveTo>
                  <a:lnTo>
                    <a:pt x="611981" y="652463"/>
                  </a:lnTo>
                  <a:lnTo>
                    <a:pt x="2235994" y="407194"/>
                  </a:lnTo>
                  <a:lnTo>
                    <a:pt x="2359819" y="357188"/>
                  </a:lnTo>
                  <a:lnTo>
                    <a:pt x="2474119" y="345282"/>
                  </a:lnTo>
                  <a:lnTo>
                    <a:pt x="2559844" y="338138"/>
                  </a:lnTo>
                  <a:lnTo>
                    <a:pt x="2657475" y="307182"/>
                  </a:lnTo>
                  <a:lnTo>
                    <a:pt x="2493169" y="457200"/>
                  </a:lnTo>
                  <a:lnTo>
                    <a:pt x="2178844" y="757238"/>
                  </a:lnTo>
                  <a:lnTo>
                    <a:pt x="1862138" y="1057275"/>
                  </a:lnTo>
                  <a:lnTo>
                    <a:pt x="1657350" y="1216819"/>
                  </a:lnTo>
                  <a:lnTo>
                    <a:pt x="1457324" y="1381125"/>
                  </a:lnTo>
                  <a:lnTo>
                    <a:pt x="659606" y="1383506"/>
                  </a:lnTo>
                  <a:lnTo>
                    <a:pt x="330994" y="847725"/>
                  </a:lnTo>
                  <a:lnTo>
                    <a:pt x="169069" y="519113"/>
                  </a:lnTo>
                  <a:lnTo>
                    <a:pt x="45244" y="271463"/>
                  </a:lnTo>
                  <a:lnTo>
                    <a:pt x="0" y="173832"/>
                  </a:lnTo>
                  <a:lnTo>
                    <a:pt x="66675" y="128588"/>
                  </a:lnTo>
                  <a:lnTo>
                    <a:pt x="107156" y="78582"/>
                  </a:lnTo>
                  <a:lnTo>
                    <a:pt x="192882" y="0"/>
                  </a:lnTo>
                  <a:close/>
                </a:path>
              </a:pathLst>
            </a:custGeom>
            <a:solidFill>
              <a:srgbClr val="81BD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022510A-2C45-4FF2-A613-B59F82AA0301}"/>
                </a:ext>
              </a:extLst>
            </p:cNvPr>
            <p:cNvSpPr/>
            <p:nvPr/>
          </p:nvSpPr>
          <p:spPr>
            <a:xfrm>
              <a:off x="2042903" y="2839017"/>
              <a:ext cx="2181435" cy="1383816"/>
            </a:xfrm>
            <a:custGeom>
              <a:avLst/>
              <a:gdLst>
                <a:gd name="connsiteX0" fmla="*/ 195262 w 2188369"/>
                <a:gd name="connsiteY0" fmla="*/ 261937 h 1431131"/>
                <a:gd name="connsiteX1" fmla="*/ 147637 w 2188369"/>
                <a:gd name="connsiteY1" fmla="*/ 142875 h 1431131"/>
                <a:gd name="connsiteX2" fmla="*/ 73819 w 2188369"/>
                <a:gd name="connsiteY2" fmla="*/ 38100 h 1431131"/>
                <a:gd name="connsiteX3" fmla="*/ 42862 w 2188369"/>
                <a:gd name="connsiteY3" fmla="*/ 0 h 1431131"/>
                <a:gd name="connsiteX4" fmla="*/ 0 w 2188369"/>
                <a:gd name="connsiteY4" fmla="*/ 2381 h 1431131"/>
                <a:gd name="connsiteX5" fmla="*/ 116681 w 2188369"/>
                <a:gd name="connsiteY5" fmla="*/ 297656 h 1431131"/>
                <a:gd name="connsiteX6" fmla="*/ 280987 w 2188369"/>
                <a:gd name="connsiteY6" fmla="*/ 571500 h 1431131"/>
                <a:gd name="connsiteX7" fmla="*/ 433387 w 2188369"/>
                <a:gd name="connsiteY7" fmla="*/ 833437 h 1431131"/>
                <a:gd name="connsiteX8" fmla="*/ 619125 w 2188369"/>
                <a:gd name="connsiteY8" fmla="*/ 1128712 h 1431131"/>
                <a:gd name="connsiteX9" fmla="*/ 783431 w 2188369"/>
                <a:gd name="connsiteY9" fmla="*/ 1331119 h 1431131"/>
                <a:gd name="connsiteX10" fmla="*/ 926306 w 2188369"/>
                <a:gd name="connsiteY10" fmla="*/ 1431131 h 1431131"/>
                <a:gd name="connsiteX11" fmla="*/ 1109662 w 2188369"/>
                <a:gd name="connsiteY11" fmla="*/ 1340644 h 1431131"/>
                <a:gd name="connsiteX12" fmla="*/ 1383506 w 2188369"/>
                <a:gd name="connsiteY12" fmla="*/ 1150144 h 1431131"/>
                <a:gd name="connsiteX13" fmla="*/ 1624012 w 2188369"/>
                <a:gd name="connsiteY13" fmla="*/ 904875 h 1431131"/>
                <a:gd name="connsiteX14" fmla="*/ 1914525 w 2188369"/>
                <a:gd name="connsiteY14" fmla="*/ 604837 h 1431131"/>
                <a:gd name="connsiteX15" fmla="*/ 2188369 w 2188369"/>
                <a:gd name="connsiteY15" fmla="*/ 347662 h 1431131"/>
                <a:gd name="connsiteX16" fmla="*/ 1931194 w 2188369"/>
                <a:gd name="connsiteY16" fmla="*/ 364331 h 1431131"/>
                <a:gd name="connsiteX17" fmla="*/ 883444 w 2188369"/>
                <a:gd name="connsiteY17" fmla="*/ 516731 h 1431131"/>
                <a:gd name="connsiteX18" fmla="*/ 233362 w 2188369"/>
                <a:gd name="connsiteY18" fmla="*/ 328612 h 1431131"/>
                <a:gd name="connsiteX19" fmla="*/ 195262 w 2188369"/>
                <a:gd name="connsiteY19" fmla="*/ 261937 h 1431131"/>
                <a:gd name="connsiteX0" fmla="*/ 195262 w 2188369"/>
                <a:gd name="connsiteY0" fmla="*/ 261937 h 1431171"/>
                <a:gd name="connsiteX1" fmla="*/ 147637 w 2188369"/>
                <a:gd name="connsiteY1" fmla="*/ 142875 h 1431171"/>
                <a:gd name="connsiteX2" fmla="*/ 73819 w 2188369"/>
                <a:gd name="connsiteY2" fmla="*/ 38100 h 1431171"/>
                <a:gd name="connsiteX3" fmla="*/ 42862 w 2188369"/>
                <a:gd name="connsiteY3" fmla="*/ 0 h 1431171"/>
                <a:gd name="connsiteX4" fmla="*/ 0 w 2188369"/>
                <a:gd name="connsiteY4" fmla="*/ 2381 h 1431171"/>
                <a:gd name="connsiteX5" fmla="*/ 116681 w 2188369"/>
                <a:gd name="connsiteY5" fmla="*/ 297656 h 1431171"/>
                <a:gd name="connsiteX6" fmla="*/ 280987 w 2188369"/>
                <a:gd name="connsiteY6" fmla="*/ 571500 h 1431171"/>
                <a:gd name="connsiteX7" fmla="*/ 433387 w 2188369"/>
                <a:gd name="connsiteY7" fmla="*/ 833437 h 1431171"/>
                <a:gd name="connsiteX8" fmla="*/ 619125 w 2188369"/>
                <a:gd name="connsiteY8" fmla="*/ 1128712 h 1431171"/>
                <a:gd name="connsiteX9" fmla="*/ 783431 w 2188369"/>
                <a:gd name="connsiteY9" fmla="*/ 1331119 h 1431171"/>
                <a:gd name="connsiteX10" fmla="*/ 926306 w 2188369"/>
                <a:gd name="connsiteY10" fmla="*/ 1431131 h 1431171"/>
                <a:gd name="connsiteX11" fmla="*/ 1109662 w 2188369"/>
                <a:gd name="connsiteY11" fmla="*/ 1340644 h 1431171"/>
                <a:gd name="connsiteX12" fmla="*/ 1383506 w 2188369"/>
                <a:gd name="connsiteY12" fmla="*/ 1150144 h 1431171"/>
                <a:gd name="connsiteX13" fmla="*/ 1624012 w 2188369"/>
                <a:gd name="connsiteY13" fmla="*/ 904875 h 1431171"/>
                <a:gd name="connsiteX14" fmla="*/ 1914525 w 2188369"/>
                <a:gd name="connsiteY14" fmla="*/ 604837 h 1431171"/>
                <a:gd name="connsiteX15" fmla="*/ 2188369 w 2188369"/>
                <a:gd name="connsiteY15" fmla="*/ 347662 h 1431171"/>
                <a:gd name="connsiteX16" fmla="*/ 1931194 w 2188369"/>
                <a:gd name="connsiteY16" fmla="*/ 364331 h 1431171"/>
                <a:gd name="connsiteX17" fmla="*/ 883444 w 2188369"/>
                <a:gd name="connsiteY17" fmla="*/ 516731 h 1431171"/>
                <a:gd name="connsiteX18" fmla="*/ 233362 w 2188369"/>
                <a:gd name="connsiteY18" fmla="*/ 328612 h 1431171"/>
                <a:gd name="connsiteX19" fmla="*/ 195262 w 2188369"/>
                <a:gd name="connsiteY19" fmla="*/ 261937 h 1431171"/>
                <a:gd name="connsiteX0" fmla="*/ 195262 w 2188369"/>
                <a:gd name="connsiteY0" fmla="*/ 261937 h 1431193"/>
                <a:gd name="connsiteX1" fmla="*/ 147637 w 2188369"/>
                <a:gd name="connsiteY1" fmla="*/ 142875 h 1431193"/>
                <a:gd name="connsiteX2" fmla="*/ 73819 w 2188369"/>
                <a:gd name="connsiteY2" fmla="*/ 38100 h 1431193"/>
                <a:gd name="connsiteX3" fmla="*/ 42862 w 2188369"/>
                <a:gd name="connsiteY3" fmla="*/ 0 h 1431193"/>
                <a:gd name="connsiteX4" fmla="*/ 0 w 2188369"/>
                <a:gd name="connsiteY4" fmla="*/ 2381 h 1431193"/>
                <a:gd name="connsiteX5" fmla="*/ 116681 w 2188369"/>
                <a:gd name="connsiteY5" fmla="*/ 297656 h 1431193"/>
                <a:gd name="connsiteX6" fmla="*/ 280987 w 2188369"/>
                <a:gd name="connsiteY6" fmla="*/ 571500 h 1431193"/>
                <a:gd name="connsiteX7" fmla="*/ 433387 w 2188369"/>
                <a:gd name="connsiteY7" fmla="*/ 833437 h 1431193"/>
                <a:gd name="connsiteX8" fmla="*/ 619125 w 2188369"/>
                <a:gd name="connsiteY8" fmla="*/ 1128712 h 1431193"/>
                <a:gd name="connsiteX9" fmla="*/ 783431 w 2188369"/>
                <a:gd name="connsiteY9" fmla="*/ 1331119 h 1431193"/>
                <a:gd name="connsiteX10" fmla="*/ 926306 w 2188369"/>
                <a:gd name="connsiteY10" fmla="*/ 1431131 h 1431193"/>
                <a:gd name="connsiteX11" fmla="*/ 1109662 w 2188369"/>
                <a:gd name="connsiteY11" fmla="*/ 1340644 h 1431193"/>
                <a:gd name="connsiteX12" fmla="*/ 1383506 w 2188369"/>
                <a:gd name="connsiteY12" fmla="*/ 1150144 h 1431193"/>
                <a:gd name="connsiteX13" fmla="*/ 1624012 w 2188369"/>
                <a:gd name="connsiteY13" fmla="*/ 904875 h 1431193"/>
                <a:gd name="connsiteX14" fmla="*/ 1914525 w 2188369"/>
                <a:gd name="connsiteY14" fmla="*/ 604837 h 1431193"/>
                <a:gd name="connsiteX15" fmla="*/ 2188369 w 2188369"/>
                <a:gd name="connsiteY15" fmla="*/ 347662 h 1431193"/>
                <a:gd name="connsiteX16" fmla="*/ 1931194 w 2188369"/>
                <a:gd name="connsiteY16" fmla="*/ 364331 h 1431193"/>
                <a:gd name="connsiteX17" fmla="*/ 883444 w 2188369"/>
                <a:gd name="connsiteY17" fmla="*/ 516731 h 1431193"/>
                <a:gd name="connsiteX18" fmla="*/ 233362 w 2188369"/>
                <a:gd name="connsiteY18" fmla="*/ 328612 h 1431193"/>
                <a:gd name="connsiteX19" fmla="*/ 195262 w 2188369"/>
                <a:gd name="connsiteY19" fmla="*/ 261937 h 1431193"/>
                <a:gd name="connsiteX0" fmla="*/ 195262 w 2188369"/>
                <a:gd name="connsiteY0" fmla="*/ 261937 h 1431193"/>
                <a:gd name="connsiteX1" fmla="*/ 147637 w 2188369"/>
                <a:gd name="connsiteY1" fmla="*/ 142875 h 1431193"/>
                <a:gd name="connsiteX2" fmla="*/ 73819 w 2188369"/>
                <a:gd name="connsiteY2" fmla="*/ 38100 h 1431193"/>
                <a:gd name="connsiteX3" fmla="*/ 42862 w 2188369"/>
                <a:gd name="connsiteY3" fmla="*/ 0 h 1431193"/>
                <a:gd name="connsiteX4" fmla="*/ 0 w 2188369"/>
                <a:gd name="connsiteY4" fmla="*/ 2381 h 1431193"/>
                <a:gd name="connsiteX5" fmla="*/ 116681 w 2188369"/>
                <a:gd name="connsiteY5" fmla="*/ 297656 h 1431193"/>
                <a:gd name="connsiteX6" fmla="*/ 280987 w 2188369"/>
                <a:gd name="connsiteY6" fmla="*/ 571500 h 1431193"/>
                <a:gd name="connsiteX7" fmla="*/ 433387 w 2188369"/>
                <a:gd name="connsiteY7" fmla="*/ 833437 h 1431193"/>
                <a:gd name="connsiteX8" fmla="*/ 619125 w 2188369"/>
                <a:gd name="connsiteY8" fmla="*/ 1128712 h 1431193"/>
                <a:gd name="connsiteX9" fmla="*/ 783431 w 2188369"/>
                <a:gd name="connsiteY9" fmla="*/ 1331119 h 1431193"/>
                <a:gd name="connsiteX10" fmla="*/ 926306 w 2188369"/>
                <a:gd name="connsiteY10" fmla="*/ 1431131 h 1431193"/>
                <a:gd name="connsiteX11" fmla="*/ 1109662 w 2188369"/>
                <a:gd name="connsiteY11" fmla="*/ 1340644 h 1431193"/>
                <a:gd name="connsiteX12" fmla="*/ 1383506 w 2188369"/>
                <a:gd name="connsiteY12" fmla="*/ 1150144 h 1431193"/>
                <a:gd name="connsiteX13" fmla="*/ 1624012 w 2188369"/>
                <a:gd name="connsiteY13" fmla="*/ 904875 h 1431193"/>
                <a:gd name="connsiteX14" fmla="*/ 1914525 w 2188369"/>
                <a:gd name="connsiteY14" fmla="*/ 604837 h 1431193"/>
                <a:gd name="connsiteX15" fmla="*/ 2188369 w 2188369"/>
                <a:gd name="connsiteY15" fmla="*/ 347662 h 1431193"/>
                <a:gd name="connsiteX16" fmla="*/ 1931194 w 2188369"/>
                <a:gd name="connsiteY16" fmla="*/ 364331 h 1431193"/>
                <a:gd name="connsiteX17" fmla="*/ 883444 w 2188369"/>
                <a:gd name="connsiteY17" fmla="*/ 516731 h 1431193"/>
                <a:gd name="connsiteX18" fmla="*/ 233362 w 2188369"/>
                <a:gd name="connsiteY18" fmla="*/ 328612 h 1431193"/>
                <a:gd name="connsiteX19" fmla="*/ 195262 w 2188369"/>
                <a:gd name="connsiteY19" fmla="*/ 261937 h 1431193"/>
                <a:gd name="connsiteX0" fmla="*/ 195262 w 2188369"/>
                <a:gd name="connsiteY0" fmla="*/ 261937 h 1431193"/>
                <a:gd name="connsiteX1" fmla="*/ 147637 w 2188369"/>
                <a:gd name="connsiteY1" fmla="*/ 142875 h 1431193"/>
                <a:gd name="connsiteX2" fmla="*/ 73819 w 2188369"/>
                <a:gd name="connsiteY2" fmla="*/ 38100 h 1431193"/>
                <a:gd name="connsiteX3" fmla="*/ 42862 w 2188369"/>
                <a:gd name="connsiteY3" fmla="*/ 0 h 1431193"/>
                <a:gd name="connsiteX4" fmla="*/ 0 w 2188369"/>
                <a:gd name="connsiteY4" fmla="*/ 2381 h 1431193"/>
                <a:gd name="connsiteX5" fmla="*/ 116681 w 2188369"/>
                <a:gd name="connsiteY5" fmla="*/ 297656 h 1431193"/>
                <a:gd name="connsiteX6" fmla="*/ 280987 w 2188369"/>
                <a:gd name="connsiteY6" fmla="*/ 571500 h 1431193"/>
                <a:gd name="connsiteX7" fmla="*/ 433387 w 2188369"/>
                <a:gd name="connsiteY7" fmla="*/ 833437 h 1431193"/>
                <a:gd name="connsiteX8" fmla="*/ 619125 w 2188369"/>
                <a:gd name="connsiteY8" fmla="*/ 1128712 h 1431193"/>
                <a:gd name="connsiteX9" fmla="*/ 783431 w 2188369"/>
                <a:gd name="connsiteY9" fmla="*/ 1331119 h 1431193"/>
                <a:gd name="connsiteX10" fmla="*/ 926306 w 2188369"/>
                <a:gd name="connsiteY10" fmla="*/ 1431131 h 1431193"/>
                <a:gd name="connsiteX11" fmla="*/ 1109662 w 2188369"/>
                <a:gd name="connsiteY11" fmla="*/ 1340644 h 1431193"/>
                <a:gd name="connsiteX12" fmla="*/ 1383506 w 2188369"/>
                <a:gd name="connsiteY12" fmla="*/ 1150144 h 1431193"/>
                <a:gd name="connsiteX13" fmla="*/ 1624012 w 2188369"/>
                <a:gd name="connsiteY13" fmla="*/ 904875 h 1431193"/>
                <a:gd name="connsiteX14" fmla="*/ 1914525 w 2188369"/>
                <a:gd name="connsiteY14" fmla="*/ 604837 h 1431193"/>
                <a:gd name="connsiteX15" fmla="*/ 2188369 w 2188369"/>
                <a:gd name="connsiteY15" fmla="*/ 347662 h 1431193"/>
                <a:gd name="connsiteX16" fmla="*/ 1931194 w 2188369"/>
                <a:gd name="connsiteY16" fmla="*/ 364331 h 1431193"/>
                <a:gd name="connsiteX17" fmla="*/ 883444 w 2188369"/>
                <a:gd name="connsiteY17" fmla="*/ 516731 h 1431193"/>
                <a:gd name="connsiteX18" fmla="*/ 233362 w 2188369"/>
                <a:gd name="connsiteY18" fmla="*/ 328612 h 1431193"/>
                <a:gd name="connsiteX19" fmla="*/ 195262 w 2188369"/>
                <a:gd name="connsiteY19" fmla="*/ 261937 h 1431193"/>
                <a:gd name="connsiteX0" fmla="*/ 195262 w 2188369"/>
                <a:gd name="connsiteY0" fmla="*/ 261937 h 1431193"/>
                <a:gd name="connsiteX1" fmla="*/ 147637 w 2188369"/>
                <a:gd name="connsiteY1" fmla="*/ 142875 h 1431193"/>
                <a:gd name="connsiteX2" fmla="*/ 73819 w 2188369"/>
                <a:gd name="connsiteY2" fmla="*/ 38100 h 1431193"/>
                <a:gd name="connsiteX3" fmla="*/ 42862 w 2188369"/>
                <a:gd name="connsiteY3" fmla="*/ 0 h 1431193"/>
                <a:gd name="connsiteX4" fmla="*/ 0 w 2188369"/>
                <a:gd name="connsiteY4" fmla="*/ 2381 h 1431193"/>
                <a:gd name="connsiteX5" fmla="*/ 116681 w 2188369"/>
                <a:gd name="connsiteY5" fmla="*/ 297656 h 1431193"/>
                <a:gd name="connsiteX6" fmla="*/ 280987 w 2188369"/>
                <a:gd name="connsiteY6" fmla="*/ 571500 h 1431193"/>
                <a:gd name="connsiteX7" fmla="*/ 433387 w 2188369"/>
                <a:gd name="connsiteY7" fmla="*/ 833437 h 1431193"/>
                <a:gd name="connsiteX8" fmla="*/ 619125 w 2188369"/>
                <a:gd name="connsiteY8" fmla="*/ 1128712 h 1431193"/>
                <a:gd name="connsiteX9" fmla="*/ 783431 w 2188369"/>
                <a:gd name="connsiteY9" fmla="*/ 1331119 h 1431193"/>
                <a:gd name="connsiteX10" fmla="*/ 926306 w 2188369"/>
                <a:gd name="connsiteY10" fmla="*/ 1431131 h 1431193"/>
                <a:gd name="connsiteX11" fmla="*/ 1109662 w 2188369"/>
                <a:gd name="connsiteY11" fmla="*/ 1340644 h 1431193"/>
                <a:gd name="connsiteX12" fmla="*/ 1383506 w 2188369"/>
                <a:gd name="connsiteY12" fmla="*/ 1150144 h 1431193"/>
                <a:gd name="connsiteX13" fmla="*/ 1624012 w 2188369"/>
                <a:gd name="connsiteY13" fmla="*/ 904875 h 1431193"/>
                <a:gd name="connsiteX14" fmla="*/ 1914525 w 2188369"/>
                <a:gd name="connsiteY14" fmla="*/ 604837 h 1431193"/>
                <a:gd name="connsiteX15" fmla="*/ 2188369 w 2188369"/>
                <a:gd name="connsiteY15" fmla="*/ 347662 h 1431193"/>
                <a:gd name="connsiteX16" fmla="*/ 1931194 w 2188369"/>
                <a:gd name="connsiteY16" fmla="*/ 364331 h 1431193"/>
                <a:gd name="connsiteX17" fmla="*/ 883444 w 2188369"/>
                <a:gd name="connsiteY17" fmla="*/ 516731 h 1431193"/>
                <a:gd name="connsiteX18" fmla="*/ 233362 w 2188369"/>
                <a:gd name="connsiteY18" fmla="*/ 328612 h 1431193"/>
                <a:gd name="connsiteX19" fmla="*/ 195262 w 2188369"/>
                <a:gd name="connsiteY19" fmla="*/ 261937 h 1431193"/>
                <a:gd name="connsiteX0" fmla="*/ 197457 w 2190564"/>
                <a:gd name="connsiteY0" fmla="*/ 283690 h 1452946"/>
                <a:gd name="connsiteX1" fmla="*/ 149832 w 2190564"/>
                <a:gd name="connsiteY1" fmla="*/ 164628 h 1452946"/>
                <a:gd name="connsiteX2" fmla="*/ 76014 w 2190564"/>
                <a:gd name="connsiteY2" fmla="*/ 59853 h 1452946"/>
                <a:gd name="connsiteX3" fmla="*/ 45057 w 2190564"/>
                <a:gd name="connsiteY3" fmla="*/ 21753 h 1452946"/>
                <a:gd name="connsiteX4" fmla="*/ 2195 w 2190564"/>
                <a:gd name="connsiteY4" fmla="*/ 24134 h 1452946"/>
                <a:gd name="connsiteX5" fmla="*/ 118876 w 2190564"/>
                <a:gd name="connsiteY5" fmla="*/ 319409 h 1452946"/>
                <a:gd name="connsiteX6" fmla="*/ 283182 w 2190564"/>
                <a:gd name="connsiteY6" fmla="*/ 593253 h 1452946"/>
                <a:gd name="connsiteX7" fmla="*/ 435582 w 2190564"/>
                <a:gd name="connsiteY7" fmla="*/ 855190 h 1452946"/>
                <a:gd name="connsiteX8" fmla="*/ 621320 w 2190564"/>
                <a:gd name="connsiteY8" fmla="*/ 1150465 h 1452946"/>
                <a:gd name="connsiteX9" fmla="*/ 785626 w 2190564"/>
                <a:gd name="connsiteY9" fmla="*/ 1352872 h 1452946"/>
                <a:gd name="connsiteX10" fmla="*/ 928501 w 2190564"/>
                <a:gd name="connsiteY10" fmla="*/ 1452884 h 1452946"/>
                <a:gd name="connsiteX11" fmla="*/ 1111857 w 2190564"/>
                <a:gd name="connsiteY11" fmla="*/ 1362397 h 1452946"/>
                <a:gd name="connsiteX12" fmla="*/ 1385701 w 2190564"/>
                <a:gd name="connsiteY12" fmla="*/ 1171897 h 1452946"/>
                <a:gd name="connsiteX13" fmla="*/ 1626207 w 2190564"/>
                <a:gd name="connsiteY13" fmla="*/ 926628 h 1452946"/>
                <a:gd name="connsiteX14" fmla="*/ 1916720 w 2190564"/>
                <a:gd name="connsiteY14" fmla="*/ 626590 h 1452946"/>
                <a:gd name="connsiteX15" fmla="*/ 2190564 w 2190564"/>
                <a:gd name="connsiteY15" fmla="*/ 369415 h 1452946"/>
                <a:gd name="connsiteX16" fmla="*/ 1933389 w 2190564"/>
                <a:gd name="connsiteY16" fmla="*/ 386084 h 1452946"/>
                <a:gd name="connsiteX17" fmla="*/ 885639 w 2190564"/>
                <a:gd name="connsiteY17" fmla="*/ 538484 h 1452946"/>
                <a:gd name="connsiteX18" fmla="*/ 235557 w 2190564"/>
                <a:gd name="connsiteY18" fmla="*/ 350365 h 1452946"/>
                <a:gd name="connsiteX19" fmla="*/ 197457 w 2190564"/>
                <a:gd name="connsiteY19" fmla="*/ 283690 h 1452946"/>
                <a:gd name="connsiteX0" fmla="*/ 197457 w 2190564"/>
                <a:gd name="connsiteY0" fmla="*/ 283690 h 1452946"/>
                <a:gd name="connsiteX1" fmla="*/ 149832 w 2190564"/>
                <a:gd name="connsiteY1" fmla="*/ 164628 h 1452946"/>
                <a:gd name="connsiteX2" fmla="*/ 76014 w 2190564"/>
                <a:gd name="connsiteY2" fmla="*/ 59853 h 1452946"/>
                <a:gd name="connsiteX3" fmla="*/ 45057 w 2190564"/>
                <a:gd name="connsiteY3" fmla="*/ 21753 h 1452946"/>
                <a:gd name="connsiteX4" fmla="*/ 2195 w 2190564"/>
                <a:gd name="connsiteY4" fmla="*/ 24134 h 1452946"/>
                <a:gd name="connsiteX5" fmla="*/ 118876 w 2190564"/>
                <a:gd name="connsiteY5" fmla="*/ 319409 h 1452946"/>
                <a:gd name="connsiteX6" fmla="*/ 283182 w 2190564"/>
                <a:gd name="connsiteY6" fmla="*/ 593253 h 1452946"/>
                <a:gd name="connsiteX7" fmla="*/ 435582 w 2190564"/>
                <a:gd name="connsiteY7" fmla="*/ 855190 h 1452946"/>
                <a:gd name="connsiteX8" fmla="*/ 621320 w 2190564"/>
                <a:gd name="connsiteY8" fmla="*/ 1150465 h 1452946"/>
                <a:gd name="connsiteX9" fmla="*/ 785626 w 2190564"/>
                <a:gd name="connsiteY9" fmla="*/ 1352872 h 1452946"/>
                <a:gd name="connsiteX10" fmla="*/ 928501 w 2190564"/>
                <a:gd name="connsiteY10" fmla="*/ 1452884 h 1452946"/>
                <a:gd name="connsiteX11" fmla="*/ 1111857 w 2190564"/>
                <a:gd name="connsiteY11" fmla="*/ 1362397 h 1452946"/>
                <a:gd name="connsiteX12" fmla="*/ 1385701 w 2190564"/>
                <a:gd name="connsiteY12" fmla="*/ 1171897 h 1452946"/>
                <a:gd name="connsiteX13" fmla="*/ 1626207 w 2190564"/>
                <a:gd name="connsiteY13" fmla="*/ 926628 h 1452946"/>
                <a:gd name="connsiteX14" fmla="*/ 1916720 w 2190564"/>
                <a:gd name="connsiteY14" fmla="*/ 626590 h 1452946"/>
                <a:gd name="connsiteX15" fmla="*/ 2190564 w 2190564"/>
                <a:gd name="connsiteY15" fmla="*/ 369415 h 1452946"/>
                <a:gd name="connsiteX16" fmla="*/ 1933389 w 2190564"/>
                <a:gd name="connsiteY16" fmla="*/ 386084 h 1452946"/>
                <a:gd name="connsiteX17" fmla="*/ 885639 w 2190564"/>
                <a:gd name="connsiteY17" fmla="*/ 538484 h 1452946"/>
                <a:gd name="connsiteX18" fmla="*/ 235557 w 2190564"/>
                <a:gd name="connsiteY18" fmla="*/ 350365 h 1452946"/>
                <a:gd name="connsiteX19" fmla="*/ 197457 w 2190564"/>
                <a:gd name="connsiteY19" fmla="*/ 283690 h 1452946"/>
                <a:gd name="connsiteX0" fmla="*/ 197457 w 2190564"/>
                <a:gd name="connsiteY0" fmla="*/ 283690 h 1452946"/>
                <a:gd name="connsiteX1" fmla="*/ 149832 w 2190564"/>
                <a:gd name="connsiteY1" fmla="*/ 164628 h 1452946"/>
                <a:gd name="connsiteX2" fmla="*/ 76014 w 2190564"/>
                <a:gd name="connsiteY2" fmla="*/ 59853 h 1452946"/>
                <a:gd name="connsiteX3" fmla="*/ 45057 w 2190564"/>
                <a:gd name="connsiteY3" fmla="*/ 21753 h 1452946"/>
                <a:gd name="connsiteX4" fmla="*/ 2195 w 2190564"/>
                <a:gd name="connsiteY4" fmla="*/ 24134 h 1452946"/>
                <a:gd name="connsiteX5" fmla="*/ 118876 w 2190564"/>
                <a:gd name="connsiteY5" fmla="*/ 319409 h 1452946"/>
                <a:gd name="connsiteX6" fmla="*/ 283182 w 2190564"/>
                <a:gd name="connsiteY6" fmla="*/ 593253 h 1452946"/>
                <a:gd name="connsiteX7" fmla="*/ 435582 w 2190564"/>
                <a:gd name="connsiteY7" fmla="*/ 855190 h 1452946"/>
                <a:gd name="connsiteX8" fmla="*/ 621320 w 2190564"/>
                <a:gd name="connsiteY8" fmla="*/ 1150465 h 1452946"/>
                <a:gd name="connsiteX9" fmla="*/ 785626 w 2190564"/>
                <a:gd name="connsiteY9" fmla="*/ 1352872 h 1452946"/>
                <a:gd name="connsiteX10" fmla="*/ 928501 w 2190564"/>
                <a:gd name="connsiteY10" fmla="*/ 1452884 h 1452946"/>
                <a:gd name="connsiteX11" fmla="*/ 1111857 w 2190564"/>
                <a:gd name="connsiteY11" fmla="*/ 1362397 h 1452946"/>
                <a:gd name="connsiteX12" fmla="*/ 1385701 w 2190564"/>
                <a:gd name="connsiteY12" fmla="*/ 1171897 h 1452946"/>
                <a:gd name="connsiteX13" fmla="*/ 1626207 w 2190564"/>
                <a:gd name="connsiteY13" fmla="*/ 926628 h 1452946"/>
                <a:gd name="connsiteX14" fmla="*/ 1916720 w 2190564"/>
                <a:gd name="connsiteY14" fmla="*/ 626590 h 1452946"/>
                <a:gd name="connsiteX15" fmla="*/ 2190564 w 2190564"/>
                <a:gd name="connsiteY15" fmla="*/ 369415 h 1452946"/>
                <a:gd name="connsiteX16" fmla="*/ 1933389 w 2190564"/>
                <a:gd name="connsiteY16" fmla="*/ 386084 h 1452946"/>
                <a:gd name="connsiteX17" fmla="*/ 885639 w 2190564"/>
                <a:gd name="connsiteY17" fmla="*/ 538484 h 1452946"/>
                <a:gd name="connsiteX18" fmla="*/ 235557 w 2190564"/>
                <a:gd name="connsiteY18" fmla="*/ 350365 h 1452946"/>
                <a:gd name="connsiteX19" fmla="*/ 197457 w 2190564"/>
                <a:gd name="connsiteY19" fmla="*/ 283690 h 1452946"/>
                <a:gd name="connsiteX0" fmla="*/ 197457 w 2190564"/>
                <a:gd name="connsiteY0" fmla="*/ 283690 h 1452946"/>
                <a:gd name="connsiteX1" fmla="*/ 149832 w 2190564"/>
                <a:gd name="connsiteY1" fmla="*/ 164628 h 1452946"/>
                <a:gd name="connsiteX2" fmla="*/ 76014 w 2190564"/>
                <a:gd name="connsiteY2" fmla="*/ 59853 h 1452946"/>
                <a:gd name="connsiteX3" fmla="*/ 45057 w 2190564"/>
                <a:gd name="connsiteY3" fmla="*/ 21753 h 1452946"/>
                <a:gd name="connsiteX4" fmla="*/ 2195 w 2190564"/>
                <a:gd name="connsiteY4" fmla="*/ 24134 h 1452946"/>
                <a:gd name="connsiteX5" fmla="*/ 118876 w 2190564"/>
                <a:gd name="connsiteY5" fmla="*/ 319409 h 1452946"/>
                <a:gd name="connsiteX6" fmla="*/ 283182 w 2190564"/>
                <a:gd name="connsiteY6" fmla="*/ 593253 h 1452946"/>
                <a:gd name="connsiteX7" fmla="*/ 435582 w 2190564"/>
                <a:gd name="connsiteY7" fmla="*/ 855190 h 1452946"/>
                <a:gd name="connsiteX8" fmla="*/ 621320 w 2190564"/>
                <a:gd name="connsiteY8" fmla="*/ 1150465 h 1452946"/>
                <a:gd name="connsiteX9" fmla="*/ 785626 w 2190564"/>
                <a:gd name="connsiteY9" fmla="*/ 1352872 h 1452946"/>
                <a:gd name="connsiteX10" fmla="*/ 928501 w 2190564"/>
                <a:gd name="connsiteY10" fmla="*/ 1452884 h 1452946"/>
                <a:gd name="connsiteX11" fmla="*/ 1111857 w 2190564"/>
                <a:gd name="connsiteY11" fmla="*/ 1362397 h 1452946"/>
                <a:gd name="connsiteX12" fmla="*/ 1385701 w 2190564"/>
                <a:gd name="connsiteY12" fmla="*/ 1171897 h 1452946"/>
                <a:gd name="connsiteX13" fmla="*/ 1626207 w 2190564"/>
                <a:gd name="connsiteY13" fmla="*/ 926628 h 1452946"/>
                <a:gd name="connsiteX14" fmla="*/ 1916720 w 2190564"/>
                <a:gd name="connsiteY14" fmla="*/ 626590 h 1452946"/>
                <a:gd name="connsiteX15" fmla="*/ 2190564 w 2190564"/>
                <a:gd name="connsiteY15" fmla="*/ 369415 h 1452946"/>
                <a:gd name="connsiteX16" fmla="*/ 1933389 w 2190564"/>
                <a:gd name="connsiteY16" fmla="*/ 386084 h 1452946"/>
                <a:gd name="connsiteX17" fmla="*/ 885639 w 2190564"/>
                <a:gd name="connsiteY17" fmla="*/ 538484 h 1452946"/>
                <a:gd name="connsiteX18" fmla="*/ 235557 w 2190564"/>
                <a:gd name="connsiteY18" fmla="*/ 350365 h 1452946"/>
                <a:gd name="connsiteX19" fmla="*/ 197457 w 2190564"/>
                <a:gd name="connsiteY19" fmla="*/ 283690 h 1452946"/>
                <a:gd name="connsiteX0" fmla="*/ 197457 w 2190564"/>
                <a:gd name="connsiteY0" fmla="*/ 283690 h 1452946"/>
                <a:gd name="connsiteX1" fmla="*/ 149832 w 2190564"/>
                <a:gd name="connsiteY1" fmla="*/ 164628 h 1452946"/>
                <a:gd name="connsiteX2" fmla="*/ 76014 w 2190564"/>
                <a:gd name="connsiteY2" fmla="*/ 59853 h 1452946"/>
                <a:gd name="connsiteX3" fmla="*/ 45057 w 2190564"/>
                <a:gd name="connsiteY3" fmla="*/ 21753 h 1452946"/>
                <a:gd name="connsiteX4" fmla="*/ 2195 w 2190564"/>
                <a:gd name="connsiteY4" fmla="*/ 24134 h 1452946"/>
                <a:gd name="connsiteX5" fmla="*/ 118876 w 2190564"/>
                <a:gd name="connsiteY5" fmla="*/ 319409 h 1452946"/>
                <a:gd name="connsiteX6" fmla="*/ 283182 w 2190564"/>
                <a:gd name="connsiteY6" fmla="*/ 593253 h 1452946"/>
                <a:gd name="connsiteX7" fmla="*/ 435582 w 2190564"/>
                <a:gd name="connsiteY7" fmla="*/ 855190 h 1452946"/>
                <a:gd name="connsiteX8" fmla="*/ 621320 w 2190564"/>
                <a:gd name="connsiteY8" fmla="*/ 1150465 h 1452946"/>
                <a:gd name="connsiteX9" fmla="*/ 785626 w 2190564"/>
                <a:gd name="connsiteY9" fmla="*/ 1352872 h 1452946"/>
                <a:gd name="connsiteX10" fmla="*/ 928501 w 2190564"/>
                <a:gd name="connsiteY10" fmla="*/ 1452884 h 1452946"/>
                <a:gd name="connsiteX11" fmla="*/ 1111857 w 2190564"/>
                <a:gd name="connsiteY11" fmla="*/ 1362397 h 1452946"/>
                <a:gd name="connsiteX12" fmla="*/ 1385701 w 2190564"/>
                <a:gd name="connsiteY12" fmla="*/ 1171897 h 1452946"/>
                <a:gd name="connsiteX13" fmla="*/ 1626207 w 2190564"/>
                <a:gd name="connsiteY13" fmla="*/ 926628 h 1452946"/>
                <a:gd name="connsiteX14" fmla="*/ 1916720 w 2190564"/>
                <a:gd name="connsiteY14" fmla="*/ 626590 h 1452946"/>
                <a:gd name="connsiteX15" fmla="*/ 2190564 w 2190564"/>
                <a:gd name="connsiteY15" fmla="*/ 369415 h 1452946"/>
                <a:gd name="connsiteX16" fmla="*/ 1933389 w 2190564"/>
                <a:gd name="connsiteY16" fmla="*/ 386084 h 1452946"/>
                <a:gd name="connsiteX17" fmla="*/ 885639 w 2190564"/>
                <a:gd name="connsiteY17" fmla="*/ 538484 h 1452946"/>
                <a:gd name="connsiteX18" fmla="*/ 235557 w 2190564"/>
                <a:gd name="connsiteY18" fmla="*/ 350365 h 1452946"/>
                <a:gd name="connsiteX19" fmla="*/ 197457 w 2190564"/>
                <a:gd name="connsiteY19" fmla="*/ 283690 h 1452946"/>
                <a:gd name="connsiteX0" fmla="*/ 197457 w 2190564"/>
                <a:gd name="connsiteY0" fmla="*/ 283690 h 1382467"/>
                <a:gd name="connsiteX1" fmla="*/ 149832 w 2190564"/>
                <a:gd name="connsiteY1" fmla="*/ 164628 h 1382467"/>
                <a:gd name="connsiteX2" fmla="*/ 76014 w 2190564"/>
                <a:gd name="connsiteY2" fmla="*/ 59853 h 1382467"/>
                <a:gd name="connsiteX3" fmla="*/ 45057 w 2190564"/>
                <a:gd name="connsiteY3" fmla="*/ 21753 h 1382467"/>
                <a:gd name="connsiteX4" fmla="*/ 2195 w 2190564"/>
                <a:gd name="connsiteY4" fmla="*/ 24134 h 1382467"/>
                <a:gd name="connsiteX5" fmla="*/ 118876 w 2190564"/>
                <a:gd name="connsiteY5" fmla="*/ 319409 h 1382467"/>
                <a:gd name="connsiteX6" fmla="*/ 283182 w 2190564"/>
                <a:gd name="connsiteY6" fmla="*/ 593253 h 1382467"/>
                <a:gd name="connsiteX7" fmla="*/ 435582 w 2190564"/>
                <a:gd name="connsiteY7" fmla="*/ 855190 h 1382467"/>
                <a:gd name="connsiteX8" fmla="*/ 621320 w 2190564"/>
                <a:gd name="connsiteY8" fmla="*/ 1150465 h 1382467"/>
                <a:gd name="connsiteX9" fmla="*/ 785626 w 2190564"/>
                <a:gd name="connsiteY9" fmla="*/ 1352872 h 1382467"/>
                <a:gd name="connsiteX10" fmla="*/ 1111857 w 2190564"/>
                <a:gd name="connsiteY10" fmla="*/ 1362397 h 1382467"/>
                <a:gd name="connsiteX11" fmla="*/ 1385701 w 2190564"/>
                <a:gd name="connsiteY11" fmla="*/ 1171897 h 1382467"/>
                <a:gd name="connsiteX12" fmla="*/ 1626207 w 2190564"/>
                <a:gd name="connsiteY12" fmla="*/ 926628 h 1382467"/>
                <a:gd name="connsiteX13" fmla="*/ 1916720 w 2190564"/>
                <a:gd name="connsiteY13" fmla="*/ 626590 h 1382467"/>
                <a:gd name="connsiteX14" fmla="*/ 2190564 w 2190564"/>
                <a:gd name="connsiteY14" fmla="*/ 369415 h 1382467"/>
                <a:gd name="connsiteX15" fmla="*/ 1933389 w 2190564"/>
                <a:gd name="connsiteY15" fmla="*/ 386084 h 1382467"/>
                <a:gd name="connsiteX16" fmla="*/ 885639 w 2190564"/>
                <a:gd name="connsiteY16" fmla="*/ 538484 h 1382467"/>
                <a:gd name="connsiteX17" fmla="*/ 235557 w 2190564"/>
                <a:gd name="connsiteY17" fmla="*/ 350365 h 1382467"/>
                <a:gd name="connsiteX18" fmla="*/ 197457 w 2190564"/>
                <a:gd name="connsiteY18" fmla="*/ 283690 h 1382467"/>
                <a:gd name="connsiteX0" fmla="*/ 197457 w 2190564"/>
                <a:gd name="connsiteY0" fmla="*/ 283690 h 1398429"/>
                <a:gd name="connsiteX1" fmla="*/ 149832 w 2190564"/>
                <a:gd name="connsiteY1" fmla="*/ 164628 h 1398429"/>
                <a:gd name="connsiteX2" fmla="*/ 76014 w 2190564"/>
                <a:gd name="connsiteY2" fmla="*/ 59853 h 1398429"/>
                <a:gd name="connsiteX3" fmla="*/ 45057 w 2190564"/>
                <a:gd name="connsiteY3" fmla="*/ 21753 h 1398429"/>
                <a:gd name="connsiteX4" fmla="*/ 2195 w 2190564"/>
                <a:gd name="connsiteY4" fmla="*/ 24134 h 1398429"/>
                <a:gd name="connsiteX5" fmla="*/ 118876 w 2190564"/>
                <a:gd name="connsiteY5" fmla="*/ 319409 h 1398429"/>
                <a:gd name="connsiteX6" fmla="*/ 283182 w 2190564"/>
                <a:gd name="connsiteY6" fmla="*/ 593253 h 1398429"/>
                <a:gd name="connsiteX7" fmla="*/ 435582 w 2190564"/>
                <a:gd name="connsiteY7" fmla="*/ 855190 h 1398429"/>
                <a:gd name="connsiteX8" fmla="*/ 621320 w 2190564"/>
                <a:gd name="connsiteY8" fmla="*/ 1150465 h 1398429"/>
                <a:gd name="connsiteX9" fmla="*/ 816582 w 2190564"/>
                <a:gd name="connsiteY9" fmla="*/ 1379066 h 1398429"/>
                <a:gd name="connsiteX10" fmla="*/ 1111857 w 2190564"/>
                <a:gd name="connsiteY10" fmla="*/ 1362397 h 1398429"/>
                <a:gd name="connsiteX11" fmla="*/ 1385701 w 2190564"/>
                <a:gd name="connsiteY11" fmla="*/ 1171897 h 1398429"/>
                <a:gd name="connsiteX12" fmla="*/ 1626207 w 2190564"/>
                <a:gd name="connsiteY12" fmla="*/ 926628 h 1398429"/>
                <a:gd name="connsiteX13" fmla="*/ 1916720 w 2190564"/>
                <a:gd name="connsiteY13" fmla="*/ 626590 h 1398429"/>
                <a:gd name="connsiteX14" fmla="*/ 2190564 w 2190564"/>
                <a:gd name="connsiteY14" fmla="*/ 369415 h 1398429"/>
                <a:gd name="connsiteX15" fmla="*/ 1933389 w 2190564"/>
                <a:gd name="connsiteY15" fmla="*/ 386084 h 1398429"/>
                <a:gd name="connsiteX16" fmla="*/ 885639 w 2190564"/>
                <a:gd name="connsiteY16" fmla="*/ 538484 h 1398429"/>
                <a:gd name="connsiteX17" fmla="*/ 235557 w 2190564"/>
                <a:gd name="connsiteY17" fmla="*/ 350365 h 1398429"/>
                <a:gd name="connsiteX18" fmla="*/ 197457 w 2190564"/>
                <a:gd name="connsiteY18" fmla="*/ 283690 h 1398429"/>
                <a:gd name="connsiteX0" fmla="*/ 197457 w 2190564"/>
                <a:gd name="connsiteY0" fmla="*/ 283690 h 1409074"/>
                <a:gd name="connsiteX1" fmla="*/ 149832 w 2190564"/>
                <a:gd name="connsiteY1" fmla="*/ 164628 h 1409074"/>
                <a:gd name="connsiteX2" fmla="*/ 76014 w 2190564"/>
                <a:gd name="connsiteY2" fmla="*/ 59853 h 1409074"/>
                <a:gd name="connsiteX3" fmla="*/ 45057 w 2190564"/>
                <a:gd name="connsiteY3" fmla="*/ 21753 h 1409074"/>
                <a:gd name="connsiteX4" fmla="*/ 2195 w 2190564"/>
                <a:gd name="connsiteY4" fmla="*/ 24134 h 1409074"/>
                <a:gd name="connsiteX5" fmla="*/ 118876 w 2190564"/>
                <a:gd name="connsiteY5" fmla="*/ 319409 h 1409074"/>
                <a:gd name="connsiteX6" fmla="*/ 283182 w 2190564"/>
                <a:gd name="connsiteY6" fmla="*/ 593253 h 1409074"/>
                <a:gd name="connsiteX7" fmla="*/ 435582 w 2190564"/>
                <a:gd name="connsiteY7" fmla="*/ 855190 h 1409074"/>
                <a:gd name="connsiteX8" fmla="*/ 621320 w 2190564"/>
                <a:gd name="connsiteY8" fmla="*/ 1150465 h 1409074"/>
                <a:gd name="connsiteX9" fmla="*/ 816582 w 2190564"/>
                <a:gd name="connsiteY9" fmla="*/ 1379066 h 1409074"/>
                <a:gd name="connsiteX10" fmla="*/ 1073757 w 2190564"/>
                <a:gd name="connsiteY10" fmla="*/ 1386209 h 1409074"/>
                <a:gd name="connsiteX11" fmla="*/ 1385701 w 2190564"/>
                <a:gd name="connsiteY11" fmla="*/ 1171897 h 1409074"/>
                <a:gd name="connsiteX12" fmla="*/ 1626207 w 2190564"/>
                <a:gd name="connsiteY12" fmla="*/ 926628 h 1409074"/>
                <a:gd name="connsiteX13" fmla="*/ 1916720 w 2190564"/>
                <a:gd name="connsiteY13" fmla="*/ 626590 h 1409074"/>
                <a:gd name="connsiteX14" fmla="*/ 2190564 w 2190564"/>
                <a:gd name="connsiteY14" fmla="*/ 369415 h 1409074"/>
                <a:gd name="connsiteX15" fmla="*/ 1933389 w 2190564"/>
                <a:gd name="connsiteY15" fmla="*/ 386084 h 1409074"/>
                <a:gd name="connsiteX16" fmla="*/ 885639 w 2190564"/>
                <a:gd name="connsiteY16" fmla="*/ 538484 h 1409074"/>
                <a:gd name="connsiteX17" fmla="*/ 235557 w 2190564"/>
                <a:gd name="connsiteY17" fmla="*/ 350365 h 1409074"/>
                <a:gd name="connsiteX18" fmla="*/ 197457 w 2190564"/>
                <a:gd name="connsiteY18" fmla="*/ 283690 h 1409074"/>
                <a:gd name="connsiteX0" fmla="*/ 197457 w 2190564"/>
                <a:gd name="connsiteY0" fmla="*/ 283690 h 1395915"/>
                <a:gd name="connsiteX1" fmla="*/ 149832 w 2190564"/>
                <a:gd name="connsiteY1" fmla="*/ 164628 h 1395915"/>
                <a:gd name="connsiteX2" fmla="*/ 76014 w 2190564"/>
                <a:gd name="connsiteY2" fmla="*/ 59853 h 1395915"/>
                <a:gd name="connsiteX3" fmla="*/ 45057 w 2190564"/>
                <a:gd name="connsiteY3" fmla="*/ 21753 h 1395915"/>
                <a:gd name="connsiteX4" fmla="*/ 2195 w 2190564"/>
                <a:gd name="connsiteY4" fmla="*/ 24134 h 1395915"/>
                <a:gd name="connsiteX5" fmla="*/ 118876 w 2190564"/>
                <a:gd name="connsiteY5" fmla="*/ 319409 h 1395915"/>
                <a:gd name="connsiteX6" fmla="*/ 283182 w 2190564"/>
                <a:gd name="connsiteY6" fmla="*/ 593253 h 1395915"/>
                <a:gd name="connsiteX7" fmla="*/ 435582 w 2190564"/>
                <a:gd name="connsiteY7" fmla="*/ 855190 h 1395915"/>
                <a:gd name="connsiteX8" fmla="*/ 621320 w 2190564"/>
                <a:gd name="connsiteY8" fmla="*/ 1150465 h 1395915"/>
                <a:gd name="connsiteX9" fmla="*/ 816582 w 2190564"/>
                <a:gd name="connsiteY9" fmla="*/ 1379066 h 1395915"/>
                <a:gd name="connsiteX10" fmla="*/ 1073757 w 2190564"/>
                <a:gd name="connsiteY10" fmla="*/ 1386209 h 1395915"/>
                <a:gd name="connsiteX11" fmla="*/ 1385701 w 2190564"/>
                <a:gd name="connsiteY11" fmla="*/ 1171897 h 1395915"/>
                <a:gd name="connsiteX12" fmla="*/ 1626207 w 2190564"/>
                <a:gd name="connsiteY12" fmla="*/ 926628 h 1395915"/>
                <a:gd name="connsiteX13" fmla="*/ 1916720 w 2190564"/>
                <a:gd name="connsiteY13" fmla="*/ 626590 h 1395915"/>
                <a:gd name="connsiteX14" fmla="*/ 2190564 w 2190564"/>
                <a:gd name="connsiteY14" fmla="*/ 369415 h 1395915"/>
                <a:gd name="connsiteX15" fmla="*/ 1933389 w 2190564"/>
                <a:gd name="connsiteY15" fmla="*/ 386084 h 1395915"/>
                <a:gd name="connsiteX16" fmla="*/ 885639 w 2190564"/>
                <a:gd name="connsiteY16" fmla="*/ 538484 h 1395915"/>
                <a:gd name="connsiteX17" fmla="*/ 235557 w 2190564"/>
                <a:gd name="connsiteY17" fmla="*/ 350365 h 1395915"/>
                <a:gd name="connsiteX18" fmla="*/ 197457 w 2190564"/>
                <a:gd name="connsiteY18" fmla="*/ 283690 h 1395915"/>
                <a:gd name="connsiteX0" fmla="*/ 197457 w 2190564"/>
                <a:gd name="connsiteY0" fmla="*/ 283690 h 1386209"/>
                <a:gd name="connsiteX1" fmla="*/ 149832 w 2190564"/>
                <a:gd name="connsiteY1" fmla="*/ 164628 h 1386209"/>
                <a:gd name="connsiteX2" fmla="*/ 76014 w 2190564"/>
                <a:gd name="connsiteY2" fmla="*/ 59853 h 1386209"/>
                <a:gd name="connsiteX3" fmla="*/ 45057 w 2190564"/>
                <a:gd name="connsiteY3" fmla="*/ 21753 h 1386209"/>
                <a:gd name="connsiteX4" fmla="*/ 2195 w 2190564"/>
                <a:gd name="connsiteY4" fmla="*/ 24134 h 1386209"/>
                <a:gd name="connsiteX5" fmla="*/ 118876 w 2190564"/>
                <a:gd name="connsiteY5" fmla="*/ 319409 h 1386209"/>
                <a:gd name="connsiteX6" fmla="*/ 283182 w 2190564"/>
                <a:gd name="connsiteY6" fmla="*/ 593253 h 1386209"/>
                <a:gd name="connsiteX7" fmla="*/ 435582 w 2190564"/>
                <a:gd name="connsiteY7" fmla="*/ 855190 h 1386209"/>
                <a:gd name="connsiteX8" fmla="*/ 621320 w 2190564"/>
                <a:gd name="connsiteY8" fmla="*/ 1150465 h 1386209"/>
                <a:gd name="connsiteX9" fmla="*/ 816582 w 2190564"/>
                <a:gd name="connsiteY9" fmla="*/ 1379066 h 1386209"/>
                <a:gd name="connsiteX10" fmla="*/ 1073757 w 2190564"/>
                <a:gd name="connsiteY10" fmla="*/ 1386209 h 1386209"/>
                <a:gd name="connsiteX11" fmla="*/ 1385701 w 2190564"/>
                <a:gd name="connsiteY11" fmla="*/ 1171897 h 1386209"/>
                <a:gd name="connsiteX12" fmla="*/ 1626207 w 2190564"/>
                <a:gd name="connsiteY12" fmla="*/ 926628 h 1386209"/>
                <a:gd name="connsiteX13" fmla="*/ 1916720 w 2190564"/>
                <a:gd name="connsiteY13" fmla="*/ 626590 h 1386209"/>
                <a:gd name="connsiteX14" fmla="*/ 2190564 w 2190564"/>
                <a:gd name="connsiteY14" fmla="*/ 369415 h 1386209"/>
                <a:gd name="connsiteX15" fmla="*/ 1933389 w 2190564"/>
                <a:gd name="connsiteY15" fmla="*/ 386084 h 1386209"/>
                <a:gd name="connsiteX16" fmla="*/ 885639 w 2190564"/>
                <a:gd name="connsiteY16" fmla="*/ 538484 h 1386209"/>
                <a:gd name="connsiteX17" fmla="*/ 235557 w 2190564"/>
                <a:gd name="connsiteY17" fmla="*/ 350365 h 1386209"/>
                <a:gd name="connsiteX18" fmla="*/ 197457 w 2190564"/>
                <a:gd name="connsiteY18" fmla="*/ 283690 h 1386209"/>
                <a:gd name="connsiteX0" fmla="*/ 197457 w 2190564"/>
                <a:gd name="connsiteY0" fmla="*/ 283690 h 1386210"/>
                <a:gd name="connsiteX1" fmla="*/ 149832 w 2190564"/>
                <a:gd name="connsiteY1" fmla="*/ 164628 h 1386210"/>
                <a:gd name="connsiteX2" fmla="*/ 76014 w 2190564"/>
                <a:gd name="connsiteY2" fmla="*/ 59853 h 1386210"/>
                <a:gd name="connsiteX3" fmla="*/ 45057 w 2190564"/>
                <a:gd name="connsiteY3" fmla="*/ 21753 h 1386210"/>
                <a:gd name="connsiteX4" fmla="*/ 2195 w 2190564"/>
                <a:gd name="connsiteY4" fmla="*/ 24134 h 1386210"/>
                <a:gd name="connsiteX5" fmla="*/ 118876 w 2190564"/>
                <a:gd name="connsiteY5" fmla="*/ 319409 h 1386210"/>
                <a:gd name="connsiteX6" fmla="*/ 283182 w 2190564"/>
                <a:gd name="connsiteY6" fmla="*/ 593253 h 1386210"/>
                <a:gd name="connsiteX7" fmla="*/ 435582 w 2190564"/>
                <a:gd name="connsiteY7" fmla="*/ 855190 h 1386210"/>
                <a:gd name="connsiteX8" fmla="*/ 621320 w 2190564"/>
                <a:gd name="connsiteY8" fmla="*/ 1150465 h 1386210"/>
                <a:gd name="connsiteX9" fmla="*/ 821345 w 2190564"/>
                <a:gd name="connsiteY9" fmla="*/ 1386210 h 1386210"/>
                <a:gd name="connsiteX10" fmla="*/ 1073757 w 2190564"/>
                <a:gd name="connsiteY10" fmla="*/ 1386209 h 1386210"/>
                <a:gd name="connsiteX11" fmla="*/ 1385701 w 2190564"/>
                <a:gd name="connsiteY11" fmla="*/ 1171897 h 1386210"/>
                <a:gd name="connsiteX12" fmla="*/ 1626207 w 2190564"/>
                <a:gd name="connsiteY12" fmla="*/ 926628 h 1386210"/>
                <a:gd name="connsiteX13" fmla="*/ 1916720 w 2190564"/>
                <a:gd name="connsiteY13" fmla="*/ 626590 h 1386210"/>
                <a:gd name="connsiteX14" fmla="*/ 2190564 w 2190564"/>
                <a:gd name="connsiteY14" fmla="*/ 369415 h 1386210"/>
                <a:gd name="connsiteX15" fmla="*/ 1933389 w 2190564"/>
                <a:gd name="connsiteY15" fmla="*/ 386084 h 1386210"/>
                <a:gd name="connsiteX16" fmla="*/ 885639 w 2190564"/>
                <a:gd name="connsiteY16" fmla="*/ 538484 h 1386210"/>
                <a:gd name="connsiteX17" fmla="*/ 235557 w 2190564"/>
                <a:gd name="connsiteY17" fmla="*/ 350365 h 1386210"/>
                <a:gd name="connsiteX18" fmla="*/ 197457 w 2190564"/>
                <a:gd name="connsiteY18" fmla="*/ 283690 h 1386210"/>
                <a:gd name="connsiteX0" fmla="*/ 188328 w 2181435"/>
                <a:gd name="connsiteY0" fmla="*/ 267010 h 1369530"/>
                <a:gd name="connsiteX1" fmla="*/ 140703 w 2181435"/>
                <a:gd name="connsiteY1" fmla="*/ 147948 h 1369530"/>
                <a:gd name="connsiteX2" fmla="*/ 66885 w 2181435"/>
                <a:gd name="connsiteY2" fmla="*/ 43173 h 1369530"/>
                <a:gd name="connsiteX3" fmla="*/ 35928 w 2181435"/>
                <a:gd name="connsiteY3" fmla="*/ 5073 h 1369530"/>
                <a:gd name="connsiteX4" fmla="*/ 2591 w 2181435"/>
                <a:gd name="connsiteY4" fmla="*/ 33648 h 1369530"/>
                <a:gd name="connsiteX5" fmla="*/ 109747 w 2181435"/>
                <a:gd name="connsiteY5" fmla="*/ 302729 h 1369530"/>
                <a:gd name="connsiteX6" fmla="*/ 274053 w 2181435"/>
                <a:gd name="connsiteY6" fmla="*/ 576573 h 1369530"/>
                <a:gd name="connsiteX7" fmla="*/ 426453 w 2181435"/>
                <a:gd name="connsiteY7" fmla="*/ 838510 h 1369530"/>
                <a:gd name="connsiteX8" fmla="*/ 612191 w 2181435"/>
                <a:gd name="connsiteY8" fmla="*/ 1133785 h 1369530"/>
                <a:gd name="connsiteX9" fmla="*/ 812216 w 2181435"/>
                <a:gd name="connsiteY9" fmla="*/ 1369530 h 1369530"/>
                <a:gd name="connsiteX10" fmla="*/ 1064628 w 2181435"/>
                <a:gd name="connsiteY10" fmla="*/ 1369529 h 1369530"/>
                <a:gd name="connsiteX11" fmla="*/ 1376572 w 2181435"/>
                <a:gd name="connsiteY11" fmla="*/ 1155217 h 1369530"/>
                <a:gd name="connsiteX12" fmla="*/ 1617078 w 2181435"/>
                <a:gd name="connsiteY12" fmla="*/ 909948 h 1369530"/>
                <a:gd name="connsiteX13" fmla="*/ 1907591 w 2181435"/>
                <a:gd name="connsiteY13" fmla="*/ 609910 h 1369530"/>
                <a:gd name="connsiteX14" fmla="*/ 2181435 w 2181435"/>
                <a:gd name="connsiteY14" fmla="*/ 352735 h 1369530"/>
                <a:gd name="connsiteX15" fmla="*/ 1924260 w 2181435"/>
                <a:gd name="connsiteY15" fmla="*/ 369404 h 1369530"/>
                <a:gd name="connsiteX16" fmla="*/ 876510 w 2181435"/>
                <a:gd name="connsiteY16" fmla="*/ 521804 h 1369530"/>
                <a:gd name="connsiteX17" fmla="*/ 226428 w 2181435"/>
                <a:gd name="connsiteY17" fmla="*/ 333685 h 1369530"/>
                <a:gd name="connsiteX18" fmla="*/ 188328 w 2181435"/>
                <a:gd name="connsiteY18" fmla="*/ 267010 h 1369530"/>
                <a:gd name="connsiteX0" fmla="*/ 188328 w 2181435"/>
                <a:gd name="connsiteY0" fmla="*/ 267010 h 1383816"/>
                <a:gd name="connsiteX1" fmla="*/ 140703 w 2181435"/>
                <a:gd name="connsiteY1" fmla="*/ 147948 h 1383816"/>
                <a:gd name="connsiteX2" fmla="*/ 66885 w 2181435"/>
                <a:gd name="connsiteY2" fmla="*/ 43173 h 1383816"/>
                <a:gd name="connsiteX3" fmla="*/ 35928 w 2181435"/>
                <a:gd name="connsiteY3" fmla="*/ 5073 h 1383816"/>
                <a:gd name="connsiteX4" fmla="*/ 2591 w 2181435"/>
                <a:gd name="connsiteY4" fmla="*/ 33648 h 1383816"/>
                <a:gd name="connsiteX5" fmla="*/ 109747 w 2181435"/>
                <a:gd name="connsiteY5" fmla="*/ 302729 h 1383816"/>
                <a:gd name="connsiteX6" fmla="*/ 274053 w 2181435"/>
                <a:gd name="connsiteY6" fmla="*/ 576573 h 1383816"/>
                <a:gd name="connsiteX7" fmla="*/ 426453 w 2181435"/>
                <a:gd name="connsiteY7" fmla="*/ 838510 h 1383816"/>
                <a:gd name="connsiteX8" fmla="*/ 612191 w 2181435"/>
                <a:gd name="connsiteY8" fmla="*/ 1133785 h 1383816"/>
                <a:gd name="connsiteX9" fmla="*/ 812216 w 2181435"/>
                <a:gd name="connsiteY9" fmla="*/ 1369530 h 1383816"/>
                <a:gd name="connsiteX10" fmla="*/ 1064628 w 2181435"/>
                <a:gd name="connsiteY10" fmla="*/ 1383816 h 1383816"/>
                <a:gd name="connsiteX11" fmla="*/ 1376572 w 2181435"/>
                <a:gd name="connsiteY11" fmla="*/ 1155217 h 1383816"/>
                <a:gd name="connsiteX12" fmla="*/ 1617078 w 2181435"/>
                <a:gd name="connsiteY12" fmla="*/ 909948 h 1383816"/>
                <a:gd name="connsiteX13" fmla="*/ 1907591 w 2181435"/>
                <a:gd name="connsiteY13" fmla="*/ 609910 h 1383816"/>
                <a:gd name="connsiteX14" fmla="*/ 2181435 w 2181435"/>
                <a:gd name="connsiteY14" fmla="*/ 352735 h 1383816"/>
                <a:gd name="connsiteX15" fmla="*/ 1924260 w 2181435"/>
                <a:gd name="connsiteY15" fmla="*/ 369404 h 1383816"/>
                <a:gd name="connsiteX16" fmla="*/ 876510 w 2181435"/>
                <a:gd name="connsiteY16" fmla="*/ 521804 h 1383816"/>
                <a:gd name="connsiteX17" fmla="*/ 226428 w 2181435"/>
                <a:gd name="connsiteY17" fmla="*/ 333685 h 1383816"/>
                <a:gd name="connsiteX18" fmla="*/ 188328 w 2181435"/>
                <a:gd name="connsiteY18" fmla="*/ 267010 h 1383816"/>
                <a:gd name="connsiteX0" fmla="*/ 188328 w 2181435"/>
                <a:gd name="connsiteY0" fmla="*/ 267010 h 1383816"/>
                <a:gd name="connsiteX1" fmla="*/ 140703 w 2181435"/>
                <a:gd name="connsiteY1" fmla="*/ 147948 h 1383816"/>
                <a:gd name="connsiteX2" fmla="*/ 66885 w 2181435"/>
                <a:gd name="connsiteY2" fmla="*/ 43173 h 1383816"/>
                <a:gd name="connsiteX3" fmla="*/ 35928 w 2181435"/>
                <a:gd name="connsiteY3" fmla="*/ 5073 h 1383816"/>
                <a:gd name="connsiteX4" fmla="*/ 2591 w 2181435"/>
                <a:gd name="connsiteY4" fmla="*/ 33648 h 1383816"/>
                <a:gd name="connsiteX5" fmla="*/ 109747 w 2181435"/>
                <a:gd name="connsiteY5" fmla="*/ 302729 h 1383816"/>
                <a:gd name="connsiteX6" fmla="*/ 274053 w 2181435"/>
                <a:gd name="connsiteY6" fmla="*/ 576573 h 1383816"/>
                <a:gd name="connsiteX7" fmla="*/ 426453 w 2181435"/>
                <a:gd name="connsiteY7" fmla="*/ 838510 h 1383816"/>
                <a:gd name="connsiteX8" fmla="*/ 612191 w 2181435"/>
                <a:gd name="connsiteY8" fmla="*/ 1133785 h 1383816"/>
                <a:gd name="connsiteX9" fmla="*/ 809835 w 2181435"/>
                <a:gd name="connsiteY9" fmla="*/ 1379055 h 1383816"/>
                <a:gd name="connsiteX10" fmla="*/ 1064628 w 2181435"/>
                <a:gd name="connsiteY10" fmla="*/ 1383816 h 1383816"/>
                <a:gd name="connsiteX11" fmla="*/ 1376572 w 2181435"/>
                <a:gd name="connsiteY11" fmla="*/ 1155217 h 1383816"/>
                <a:gd name="connsiteX12" fmla="*/ 1617078 w 2181435"/>
                <a:gd name="connsiteY12" fmla="*/ 909948 h 1383816"/>
                <a:gd name="connsiteX13" fmla="*/ 1907591 w 2181435"/>
                <a:gd name="connsiteY13" fmla="*/ 609910 h 1383816"/>
                <a:gd name="connsiteX14" fmla="*/ 2181435 w 2181435"/>
                <a:gd name="connsiteY14" fmla="*/ 352735 h 1383816"/>
                <a:gd name="connsiteX15" fmla="*/ 1924260 w 2181435"/>
                <a:gd name="connsiteY15" fmla="*/ 369404 h 1383816"/>
                <a:gd name="connsiteX16" fmla="*/ 876510 w 2181435"/>
                <a:gd name="connsiteY16" fmla="*/ 521804 h 1383816"/>
                <a:gd name="connsiteX17" fmla="*/ 226428 w 2181435"/>
                <a:gd name="connsiteY17" fmla="*/ 333685 h 1383816"/>
                <a:gd name="connsiteX18" fmla="*/ 188328 w 2181435"/>
                <a:gd name="connsiteY18" fmla="*/ 267010 h 138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81435" h="1383816">
                  <a:moveTo>
                    <a:pt x="188328" y="267010"/>
                  </a:moveTo>
                  <a:lnTo>
                    <a:pt x="140703" y="147948"/>
                  </a:lnTo>
                  <a:lnTo>
                    <a:pt x="66885" y="43173"/>
                  </a:lnTo>
                  <a:cubicBezTo>
                    <a:pt x="49423" y="19361"/>
                    <a:pt x="46644" y="6660"/>
                    <a:pt x="35928" y="5073"/>
                  </a:cubicBezTo>
                  <a:cubicBezTo>
                    <a:pt x="25212" y="3486"/>
                    <a:pt x="-9712" y="-15961"/>
                    <a:pt x="2591" y="33648"/>
                  </a:cubicBezTo>
                  <a:cubicBezTo>
                    <a:pt x="14894" y="83257"/>
                    <a:pt x="64503" y="212242"/>
                    <a:pt x="109747" y="302729"/>
                  </a:cubicBezTo>
                  <a:cubicBezTo>
                    <a:pt x="154991" y="393216"/>
                    <a:pt x="221269" y="487276"/>
                    <a:pt x="274053" y="576573"/>
                  </a:cubicBezTo>
                  <a:lnTo>
                    <a:pt x="426453" y="838510"/>
                  </a:lnTo>
                  <a:lnTo>
                    <a:pt x="612191" y="1133785"/>
                  </a:lnTo>
                  <a:lnTo>
                    <a:pt x="809835" y="1379055"/>
                  </a:lnTo>
                  <a:lnTo>
                    <a:pt x="1064628" y="1383816"/>
                  </a:lnTo>
                  <a:cubicBezTo>
                    <a:pt x="1159481" y="1349288"/>
                    <a:pt x="1284497" y="1234195"/>
                    <a:pt x="1376572" y="1155217"/>
                  </a:cubicBezTo>
                  <a:cubicBezTo>
                    <a:pt x="1468647" y="1076239"/>
                    <a:pt x="1520240" y="1009961"/>
                    <a:pt x="1617078" y="909948"/>
                  </a:cubicBezTo>
                  <a:lnTo>
                    <a:pt x="1907591" y="609910"/>
                  </a:lnTo>
                  <a:lnTo>
                    <a:pt x="2181435" y="352735"/>
                  </a:lnTo>
                  <a:lnTo>
                    <a:pt x="1924260" y="369404"/>
                  </a:lnTo>
                  <a:lnTo>
                    <a:pt x="876510" y="521804"/>
                  </a:lnTo>
                  <a:lnTo>
                    <a:pt x="226428" y="333685"/>
                  </a:lnTo>
                  <a:lnTo>
                    <a:pt x="188328" y="267010"/>
                  </a:lnTo>
                  <a:close/>
                </a:path>
              </a:pathLst>
            </a:custGeom>
            <a:solidFill>
              <a:srgbClr val="546F9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D538E8E-8BCD-4453-B134-ECDFF53EB7A7}"/>
                </a:ext>
              </a:extLst>
            </p:cNvPr>
            <p:cNvSpPr/>
            <p:nvPr/>
          </p:nvSpPr>
          <p:spPr>
            <a:xfrm>
              <a:off x="2164556" y="2956009"/>
              <a:ext cx="1816894" cy="1149726"/>
            </a:xfrm>
            <a:custGeom>
              <a:avLst/>
              <a:gdLst>
                <a:gd name="connsiteX0" fmla="*/ 0 w 1816894"/>
                <a:gd name="connsiteY0" fmla="*/ 0 h 1150143"/>
                <a:gd name="connsiteX1" fmla="*/ 59532 w 1816894"/>
                <a:gd name="connsiteY1" fmla="*/ 173831 h 1150143"/>
                <a:gd name="connsiteX2" fmla="*/ 164307 w 1816894"/>
                <a:gd name="connsiteY2" fmla="*/ 359568 h 1150143"/>
                <a:gd name="connsiteX3" fmla="*/ 326232 w 1816894"/>
                <a:gd name="connsiteY3" fmla="*/ 602456 h 1150143"/>
                <a:gd name="connsiteX4" fmla="*/ 447675 w 1816894"/>
                <a:gd name="connsiteY4" fmla="*/ 795337 h 1150143"/>
                <a:gd name="connsiteX5" fmla="*/ 561975 w 1816894"/>
                <a:gd name="connsiteY5" fmla="*/ 981075 h 1150143"/>
                <a:gd name="connsiteX6" fmla="*/ 645319 w 1816894"/>
                <a:gd name="connsiteY6" fmla="*/ 1076325 h 1150143"/>
                <a:gd name="connsiteX7" fmla="*/ 754857 w 1816894"/>
                <a:gd name="connsiteY7" fmla="*/ 1150143 h 1150143"/>
                <a:gd name="connsiteX8" fmla="*/ 783432 w 1816894"/>
                <a:gd name="connsiteY8" fmla="*/ 1150143 h 1150143"/>
                <a:gd name="connsiteX9" fmla="*/ 954882 w 1816894"/>
                <a:gd name="connsiteY9" fmla="*/ 1090612 h 1150143"/>
                <a:gd name="connsiteX10" fmla="*/ 1128713 w 1816894"/>
                <a:gd name="connsiteY10" fmla="*/ 947737 h 1150143"/>
                <a:gd name="connsiteX11" fmla="*/ 1307307 w 1816894"/>
                <a:gd name="connsiteY11" fmla="*/ 781050 h 1150143"/>
                <a:gd name="connsiteX12" fmla="*/ 1473994 w 1816894"/>
                <a:gd name="connsiteY12" fmla="*/ 588168 h 1150143"/>
                <a:gd name="connsiteX13" fmla="*/ 1697832 w 1816894"/>
                <a:gd name="connsiteY13" fmla="*/ 376237 h 1150143"/>
                <a:gd name="connsiteX14" fmla="*/ 1816894 w 1816894"/>
                <a:gd name="connsiteY14" fmla="*/ 250031 h 1150143"/>
                <a:gd name="connsiteX15" fmla="*/ 1483519 w 1816894"/>
                <a:gd name="connsiteY15" fmla="*/ 242887 h 1150143"/>
                <a:gd name="connsiteX16" fmla="*/ 747713 w 1816894"/>
                <a:gd name="connsiteY16" fmla="*/ 371475 h 1150143"/>
                <a:gd name="connsiteX17" fmla="*/ 200025 w 1816894"/>
                <a:gd name="connsiteY17" fmla="*/ 211931 h 1150143"/>
                <a:gd name="connsiteX18" fmla="*/ 140494 w 1816894"/>
                <a:gd name="connsiteY18" fmla="*/ 190500 h 1150143"/>
                <a:gd name="connsiteX19" fmla="*/ 104775 w 1816894"/>
                <a:gd name="connsiteY19" fmla="*/ 173831 h 1150143"/>
                <a:gd name="connsiteX20" fmla="*/ 21432 w 1816894"/>
                <a:gd name="connsiteY20" fmla="*/ 54768 h 1150143"/>
                <a:gd name="connsiteX21" fmla="*/ 21432 w 1816894"/>
                <a:gd name="connsiteY21" fmla="*/ 54768 h 1150143"/>
                <a:gd name="connsiteX0" fmla="*/ 0 w 1816894"/>
                <a:gd name="connsiteY0" fmla="*/ 0 h 1158501"/>
                <a:gd name="connsiteX1" fmla="*/ 59532 w 1816894"/>
                <a:gd name="connsiteY1" fmla="*/ 173831 h 1158501"/>
                <a:gd name="connsiteX2" fmla="*/ 164307 w 1816894"/>
                <a:gd name="connsiteY2" fmla="*/ 359568 h 1158501"/>
                <a:gd name="connsiteX3" fmla="*/ 326232 w 1816894"/>
                <a:gd name="connsiteY3" fmla="*/ 602456 h 1158501"/>
                <a:gd name="connsiteX4" fmla="*/ 447675 w 1816894"/>
                <a:gd name="connsiteY4" fmla="*/ 795337 h 1158501"/>
                <a:gd name="connsiteX5" fmla="*/ 561975 w 1816894"/>
                <a:gd name="connsiteY5" fmla="*/ 981075 h 1158501"/>
                <a:gd name="connsiteX6" fmla="*/ 645319 w 1816894"/>
                <a:gd name="connsiteY6" fmla="*/ 1076325 h 1158501"/>
                <a:gd name="connsiteX7" fmla="*/ 754857 w 1816894"/>
                <a:gd name="connsiteY7" fmla="*/ 1150143 h 1158501"/>
                <a:gd name="connsiteX8" fmla="*/ 783432 w 1816894"/>
                <a:gd name="connsiteY8" fmla="*/ 1150143 h 1158501"/>
                <a:gd name="connsiteX9" fmla="*/ 954882 w 1816894"/>
                <a:gd name="connsiteY9" fmla="*/ 1090612 h 1158501"/>
                <a:gd name="connsiteX10" fmla="*/ 1128713 w 1816894"/>
                <a:gd name="connsiteY10" fmla="*/ 947737 h 1158501"/>
                <a:gd name="connsiteX11" fmla="*/ 1307307 w 1816894"/>
                <a:gd name="connsiteY11" fmla="*/ 781050 h 1158501"/>
                <a:gd name="connsiteX12" fmla="*/ 1473994 w 1816894"/>
                <a:gd name="connsiteY12" fmla="*/ 588168 h 1158501"/>
                <a:gd name="connsiteX13" fmla="*/ 1697832 w 1816894"/>
                <a:gd name="connsiteY13" fmla="*/ 376237 h 1158501"/>
                <a:gd name="connsiteX14" fmla="*/ 1816894 w 1816894"/>
                <a:gd name="connsiteY14" fmla="*/ 250031 h 1158501"/>
                <a:gd name="connsiteX15" fmla="*/ 1483519 w 1816894"/>
                <a:gd name="connsiteY15" fmla="*/ 242887 h 1158501"/>
                <a:gd name="connsiteX16" fmla="*/ 747713 w 1816894"/>
                <a:gd name="connsiteY16" fmla="*/ 371475 h 1158501"/>
                <a:gd name="connsiteX17" fmla="*/ 200025 w 1816894"/>
                <a:gd name="connsiteY17" fmla="*/ 211931 h 1158501"/>
                <a:gd name="connsiteX18" fmla="*/ 140494 w 1816894"/>
                <a:gd name="connsiteY18" fmla="*/ 190500 h 1158501"/>
                <a:gd name="connsiteX19" fmla="*/ 104775 w 1816894"/>
                <a:gd name="connsiteY19" fmla="*/ 173831 h 1158501"/>
                <a:gd name="connsiteX20" fmla="*/ 21432 w 1816894"/>
                <a:gd name="connsiteY20" fmla="*/ 54768 h 1158501"/>
                <a:gd name="connsiteX21" fmla="*/ 21432 w 1816894"/>
                <a:gd name="connsiteY21" fmla="*/ 54768 h 1158501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25660"/>
                <a:gd name="connsiteY0" fmla="*/ 0 h 1162359"/>
                <a:gd name="connsiteX1" fmla="*/ 59532 w 1825660"/>
                <a:gd name="connsiteY1" fmla="*/ 173831 h 1162359"/>
                <a:gd name="connsiteX2" fmla="*/ 164307 w 1825660"/>
                <a:gd name="connsiteY2" fmla="*/ 359568 h 1162359"/>
                <a:gd name="connsiteX3" fmla="*/ 326232 w 1825660"/>
                <a:gd name="connsiteY3" fmla="*/ 602456 h 1162359"/>
                <a:gd name="connsiteX4" fmla="*/ 447675 w 1825660"/>
                <a:gd name="connsiteY4" fmla="*/ 795337 h 1162359"/>
                <a:gd name="connsiteX5" fmla="*/ 561975 w 1825660"/>
                <a:gd name="connsiteY5" fmla="*/ 981075 h 1162359"/>
                <a:gd name="connsiteX6" fmla="*/ 645319 w 1825660"/>
                <a:gd name="connsiteY6" fmla="*/ 1076325 h 1162359"/>
                <a:gd name="connsiteX7" fmla="*/ 754857 w 1825660"/>
                <a:gd name="connsiteY7" fmla="*/ 1150143 h 1162359"/>
                <a:gd name="connsiteX8" fmla="*/ 783432 w 1825660"/>
                <a:gd name="connsiteY8" fmla="*/ 1150143 h 1162359"/>
                <a:gd name="connsiteX9" fmla="*/ 954882 w 1825660"/>
                <a:gd name="connsiteY9" fmla="*/ 1090612 h 1162359"/>
                <a:gd name="connsiteX10" fmla="*/ 1128713 w 1825660"/>
                <a:gd name="connsiteY10" fmla="*/ 947737 h 1162359"/>
                <a:gd name="connsiteX11" fmla="*/ 1307307 w 1825660"/>
                <a:gd name="connsiteY11" fmla="*/ 781050 h 1162359"/>
                <a:gd name="connsiteX12" fmla="*/ 1473994 w 1825660"/>
                <a:gd name="connsiteY12" fmla="*/ 588168 h 1162359"/>
                <a:gd name="connsiteX13" fmla="*/ 1697832 w 1825660"/>
                <a:gd name="connsiteY13" fmla="*/ 376237 h 1162359"/>
                <a:gd name="connsiteX14" fmla="*/ 1816894 w 1825660"/>
                <a:gd name="connsiteY14" fmla="*/ 250031 h 1162359"/>
                <a:gd name="connsiteX15" fmla="*/ 1483519 w 1825660"/>
                <a:gd name="connsiteY15" fmla="*/ 242887 h 1162359"/>
                <a:gd name="connsiteX16" fmla="*/ 747713 w 1825660"/>
                <a:gd name="connsiteY16" fmla="*/ 371475 h 1162359"/>
                <a:gd name="connsiteX17" fmla="*/ 200025 w 1825660"/>
                <a:gd name="connsiteY17" fmla="*/ 211931 h 1162359"/>
                <a:gd name="connsiteX18" fmla="*/ 140494 w 1825660"/>
                <a:gd name="connsiteY18" fmla="*/ 190500 h 1162359"/>
                <a:gd name="connsiteX19" fmla="*/ 104775 w 1825660"/>
                <a:gd name="connsiteY19" fmla="*/ 173831 h 1162359"/>
                <a:gd name="connsiteX20" fmla="*/ 21432 w 1825660"/>
                <a:gd name="connsiteY20" fmla="*/ 54768 h 1162359"/>
                <a:gd name="connsiteX21" fmla="*/ 21432 w 1825660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21" fmla="*/ 21432 w 1816894"/>
                <a:gd name="connsiteY21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02456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23887 h 1162359"/>
                <a:gd name="connsiteX4" fmla="*/ 447675 w 1816894"/>
                <a:gd name="connsiteY4" fmla="*/ 79533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62359"/>
                <a:gd name="connsiteX1" fmla="*/ 59532 w 1816894"/>
                <a:gd name="connsiteY1" fmla="*/ 173831 h 1162359"/>
                <a:gd name="connsiteX2" fmla="*/ 164307 w 1816894"/>
                <a:gd name="connsiteY2" fmla="*/ 359568 h 1162359"/>
                <a:gd name="connsiteX3" fmla="*/ 326232 w 1816894"/>
                <a:gd name="connsiteY3" fmla="*/ 623887 h 1162359"/>
                <a:gd name="connsiteX4" fmla="*/ 447675 w 1816894"/>
                <a:gd name="connsiteY4" fmla="*/ 814387 h 1162359"/>
                <a:gd name="connsiteX5" fmla="*/ 561975 w 1816894"/>
                <a:gd name="connsiteY5" fmla="*/ 981075 h 1162359"/>
                <a:gd name="connsiteX6" fmla="*/ 645319 w 1816894"/>
                <a:gd name="connsiteY6" fmla="*/ 1076325 h 1162359"/>
                <a:gd name="connsiteX7" fmla="*/ 754857 w 1816894"/>
                <a:gd name="connsiteY7" fmla="*/ 1150143 h 1162359"/>
                <a:gd name="connsiteX8" fmla="*/ 783432 w 1816894"/>
                <a:gd name="connsiteY8" fmla="*/ 1150143 h 1162359"/>
                <a:gd name="connsiteX9" fmla="*/ 954882 w 1816894"/>
                <a:gd name="connsiteY9" fmla="*/ 1090612 h 1162359"/>
                <a:gd name="connsiteX10" fmla="*/ 1128713 w 1816894"/>
                <a:gd name="connsiteY10" fmla="*/ 947737 h 1162359"/>
                <a:gd name="connsiteX11" fmla="*/ 1307307 w 1816894"/>
                <a:gd name="connsiteY11" fmla="*/ 781050 h 1162359"/>
                <a:gd name="connsiteX12" fmla="*/ 1473994 w 1816894"/>
                <a:gd name="connsiteY12" fmla="*/ 588168 h 1162359"/>
                <a:gd name="connsiteX13" fmla="*/ 1697832 w 1816894"/>
                <a:gd name="connsiteY13" fmla="*/ 376237 h 1162359"/>
                <a:gd name="connsiteX14" fmla="*/ 1816894 w 1816894"/>
                <a:gd name="connsiteY14" fmla="*/ 250031 h 1162359"/>
                <a:gd name="connsiteX15" fmla="*/ 1483519 w 1816894"/>
                <a:gd name="connsiteY15" fmla="*/ 242887 h 1162359"/>
                <a:gd name="connsiteX16" fmla="*/ 747713 w 1816894"/>
                <a:gd name="connsiteY16" fmla="*/ 371475 h 1162359"/>
                <a:gd name="connsiteX17" fmla="*/ 200025 w 1816894"/>
                <a:gd name="connsiteY17" fmla="*/ 211931 h 1162359"/>
                <a:gd name="connsiteX18" fmla="*/ 140494 w 1816894"/>
                <a:gd name="connsiteY18" fmla="*/ 190500 h 1162359"/>
                <a:gd name="connsiteX19" fmla="*/ 104775 w 1816894"/>
                <a:gd name="connsiteY19" fmla="*/ 173831 h 1162359"/>
                <a:gd name="connsiteX20" fmla="*/ 21432 w 1816894"/>
                <a:gd name="connsiteY20" fmla="*/ 54768 h 1162359"/>
                <a:gd name="connsiteX0" fmla="*/ 0 w 1816894"/>
                <a:gd name="connsiteY0" fmla="*/ 0 h 1159074"/>
                <a:gd name="connsiteX1" fmla="*/ 59532 w 1816894"/>
                <a:gd name="connsiteY1" fmla="*/ 173831 h 1159074"/>
                <a:gd name="connsiteX2" fmla="*/ 164307 w 1816894"/>
                <a:gd name="connsiteY2" fmla="*/ 359568 h 1159074"/>
                <a:gd name="connsiteX3" fmla="*/ 326232 w 1816894"/>
                <a:gd name="connsiteY3" fmla="*/ 623887 h 1159074"/>
                <a:gd name="connsiteX4" fmla="*/ 447675 w 1816894"/>
                <a:gd name="connsiteY4" fmla="*/ 814387 h 1159074"/>
                <a:gd name="connsiteX5" fmla="*/ 561975 w 1816894"/>
                <a:gd name="connsiteY5" fmla="*/ 981075 h 1159074"/>
                <a:gd name="connsiteX6" fmla="*/ 645319 w 1816894"/>
                <a:gd name="connsiteY6" fmla="*/ 1076325 h 1159074"/>
                <a:gd name="connsiteX7" fmla="*/ 754857 w 1816894"/>
                <a:gd name="connsiteY7" fmla="*/ 1150143 h 1159074"/>
                <a:gd name="connsiteX8" fmla="*/ 783432 w 1816894"/>
                <a:gd name="connsiteY8" fmla="*/ 1150143 h 1159074"/>
                <a:gd name="connsiteX9" fmla="*/ 969170 w 1816894"/>
                <a:gd name="connsiteY9" fmla="*/ 1081087 h 1159074"/>
                <a:gd name="connsiteX10" fmla="*/ 1128713 w 1816894"/>
                <a:gd name="connsiteY10" fmla="*/ 947737 h 1159074"/>
                <a:gd name="connsiteX11" fmla="*/ 1307307 w 1816894"/>
                <a:gd name="connsiteY11" fmla="*/ 781050 h 1159074"/>
                <a:gd name="connsiteX12" fmla="*/ 1473994 w 1816894"/>
                <a:gd name="connsiteY12" fmla="*/ 588168 h 1159074"/>
                <a:gd name="connsiteX13" fmla="*/ 1697832 w 1816894"/>
                <a:gd name="connsiteY13" fmla="*/ 376237 h 1159074"/>
                <a:gd name="connsiteX14" fmla="*/ 1816894 w 1816894"/>
                <a:gd name="connsiteY14" fmla="*/ 250031 h 1159074"/>
                <a:gd name="connsiteX15" fmla="*/ 1483519 w 1816894"/>
                <a:gd name="connsiteY15" fmla="*/ 242887 h 1159074"/>
                <a:gd name="connsiteX16" fmla="*/ 747713 w 1816894"/>
                <a:gd name="connsiteY16" fmla="*/ 371475 h 1159074"/>
                <a:gd name="connsiteX17" fmla="*/ 200025 w 1816894"/>
                <a:gd name="connsiteY17" fmla="*/ 211931 h 1159074"/>
                <a:gd name="connsiteX18" fmla="*/ 140494 w 1816894"/>
                <a:gd name="connsiteY18" fmla="*/ 190500 h 1159074"/>
                <a:gd name="connsiteX19" fmla="*/ 104775 w 1816894"/>
                <a:gd name="connsiteY19" fmla="*/ 173831 h 1159074"/>
                <a:gd name="connsiteX20" fmla="*/ 21432 w 1816894"/>
                <a:gd name="connsiteY20" fmla="*/ 54768 h 1159074"/>
                <a:gd name="connsiteX0" fmla="*/ 0 w 1816894"/>
                <a:gd name="connsiteY0" fmla="*/ 0 h 1159074"/>
                <a:gd name="connsiteX1" fmla="*/ 59532 w 1816894"/>
                <a:gd name="connsiteY1" fmla="*/ 173831 h 1159074"/>
                <a:gd name="connsiteX2" fmla="*/ 164307 w 1816894"/>
                <a:gd name="connsiteY2" fmla="*/ 359568 h 1159074"/>
                <a:gd name="connsiteX3" fmla="*/ 326232 w 1816894"/>
                <a:gd name="connsiteY3" fmla="*/ 623887 h 1159074"/>
                <a:gd name="connsiteX4" fmla="*/ 447675 w 1816894"/>
                <a:gd name="connsiteY4" fmla="*/ 814387 h 1159074"/>
                <a:gd name="connsiteX5" fmla="*/ 561975 w 1816894"/>
                <a:gd name="connsiteY5" fmla="*/ 981075 h 1159074"/>
                <a:gd name="connsiteX6" fmla="*/ 645319 w 1816894"/>
                <a:gd name="connsiteY6" fmla="*/ 1076325 h 1159074"/>
                <a:gd name="connsiteX7" fmla="*/ 754857 w 1816894"/>
                <a:gd name="connsiteY7" fmla="*/ 1150143 h 1159074"/>
                <a:gd name="connsiteX8" fmla="*/ 783432 w 1816894"/>
                <a:gd name="connsiteY8" fmla="*/ 1150143 h 1159074"/>
                <a:gd name="connsiteX9" fmla="*/ 969170 w 1816894"/>
                <a:gd name="connsiteY9" fmla="*/ 1081087 h 1159074"/>
                <a:gd name="connsiteX10" fmla="*/ 1128713 w 1816894"/>
                <a:gd name="connsiteY10" fmla="*/ 947737 h 1159074"/>
                <a:gd name="connsiteX11" fmla="*/ 1307307 w 1816894"/>
                <a:gd name="connsiteY11" fmla="*/ 776288 h 1159074"/>
                <a:gd name="connsiteX12" fmla="*/ 1473994 w 1816894"/>
                <a:gd name="connsiteY12" fmla="*/ 588168 h 1159074"/>
                <a:gd name="connsiteX13" fmla="*/ 1697832 w 1816894"/>
                <a:gd name="connsiteY13" fmla="*/ 376237 h 1159074"/>
                <a:gd name="connsiteX14" fmla="*/ 1816894 w 1816894"/>
                <a:gd name="connsiteY14" fmla="*/ 250031 h 1159074"/>
                <a:gd name="connsiteX15" fmla="*/ 1483519 w 1816894"/>
                <a:gd name="connsiteY15" fmla="*/ 242887 h 1159074"/>
                <a:gd name="connsiteX16" fmla="*/ 747713 w 1816894"/>
                <a:gd name="connsiteY16" fmla="*/ 371475 h 1159074"/>
                <a:gd name="connsiteX17" fmla="*/ 200025 w 1816894"/>
                <a:gd name="connsiteY17" fmla="*/ 211931 h 1159074"/>
                <a:gd name="connsiteX18" fmla="*/ 140494 w 1816894"/>
                <a:gd name="connsiteY18" fmla="*/ 190500 h 1159074"/>
                <a:gd name="connsiteX19" fmla="*/ 104775 w 1816894"/>
                <a:gd name="connsiteY19" fmla="*/ 173831 h 1159074"/>
                <a:gd name="connsiteX20" fmla="*/ 21432 w 1816894"/>
                <a:gd name="connsiteY20" fmla="*/ 54768 h 1159074"/>
                <a:gd name="connsiteX0" fmla="*/ 0 w 1816894"/>
                <a:gd name="connsiteY0" fmla="*/ 0 h 1159074"/>
                <a:gd name="connsiteX1" fmla="*/ 59532 w 1816894"/>
                <a:gd name="connsiteY1" fmla="*/ 173831 h 1159074"/>
                <a:gd name="connsiteX2" fmla="*/ 164307 w 1816894"/>
                <a:gd name="connsiteY2" fmla="*/ 359568 h 1159074"/>
                <a:gd name="connsiteX3" fmla="*/ 326232 w 1816894"/>
                <a:gd name="connsiteY3" fmla="*/ 623887 h 1159074"/>
                <a:gd name="connsiteX4" fmla="*/ 447675 w 1816894"/>
                <a:gd name="connsiteY4" fmla="*/ 814387 h 1159074"/>
                <a:gd name="connsiteX5" fmla="*/ 561975 w 1816894"/>
                <a:gd name="connsiteY5" fmla="*/ 981075 h 1159074"/>
                <a:gd name="connsiteX6" fmla="*/ 645319 w 1816894"/>
                <a:gd name="connsiteY6" fmla="*/ 1076325 h 1159074"/>
                <a:gd name="connsiteX7" fmla="*/ 754857 w 1816894"/>
                <a:gd name="connsiteY7" fmla="*/ 1150143 h 1159074"/>
                <a:gd name="connsiteX8" fmla="*/ 783432 w 1816894"/>
                <a:gd name="connsiteY8" fmla="*/ 1150143 h 1159074"/>
                <a:gd name="connsiteX9" fmla="*/ 969170 w 1816894"/>
                <a:gd name="connsiteY9" fmla="*/ 1081087 h 1159074"/>
                <a:gd name="connsiteX10" fmla="*/ 1128713 w 1816894"/>
                <a:gd name="connsiteY10" fmla="*/ 947737 h 1159074"/>
                <a:gd name="connsiteX11" fmla="*/ 1307307 w 1816894"/>
                <a:gd name="connsiteY11" fmla="*/ 776288 h 1159074"/>
                <a:gd name="connsiteX12" fmla="*/ 1483519 w 1816894"/>
                <a:gd name="connsiteY12" fmla="*/ 590549 h 1159074"/>
                <a:gd name="connsiteX13" fmla="*/ 1697832 w 1816894"/>
                <a:gd name="connsiteY13" fmla="*/ 376237 h 1159074"/>
                <a:gd name="connsiteX14" fmla="*/ 1816894 w 1816894"/>
                <a:gd name="connsiteY14" fmla="*/ 250031 h 1159074"/>
                <a:gd name="connsiteX15" fmla="*/ 1483519 w 1816894"/>
                <a:gd name="connsiteY15" fmla="*/ 242887 h 1159074"/>
                <a:gd name="connsiteX16" fmla="*/ 747713 w 1816894"/>
                <a:gd name="connsiteY16" fmla="*/ 371475 h 1159074"/>
                <a:gd name="connsiteX17" fmla="*/ 200025 w 1816894"/>
                <a:gd name="connsiteY17" fmla="*/ 211931 h 1159074"/>
                <a:gd name="connsiteX18" fmla="*/ 140494 w 1816894"/>
                <a:gd name="connsiteY18" fmla="*/ 190500 h 1159074"/>
                <a:gd name="connsiteX19" fmla="*/ 104775 w 1816894"/>
                <a:gd name="connsiteY19" fmla="*/ 173831 h 1159074"/>
                <a:gd name="connsiteX20" fmla="*/ 21432 w 1816894"/>
                <a:gd name="connsiteY20" fmla="*/ 54768 h 1159074"/>
                <a:gd name="connsiteX0" fmla="*/ 0 w 1816894"/>
                <a:gd name="connsiteY0" fmla="*/ 0 h 1150143"/>
                <a:gd name="connsiteX1" fmla="*/ 59532 w 1816894"/>
                <a:gd name="connsiteY1" fmla="*/ 173831 h 1150143"/>
                <a:gd name="connsiteX2" fmla="*/ 164307 w 1816894"/>
                <a:gd name="connsiteY2" fmla="*/ 359568 h 1150143"/>
                <a:gd name="connsiteX3" fmla="*/ 326232 w 1816894"/>
                <a:gd name="connsiteY3" fmla="*/ 623887 h 1150143"/>
                <a:gd name="connsiteX4" fmla="*/ 447675 w 1816894"/>
                <a:gd name="connsiteY4" fmla="*/ 814387 h 1150143"/>
                <a:gd name="connsiteX5" fmla="*/ 561975 w 1816894"/>
                <a:gd name="connsiteY5" fmla="*/ 981075 h 1150143"/>
                <a:gd name="connsiteX6" fmla="*/ 645319 w 1816894"/>
                <a:gd name="connsiteY6" fmla="*/ 1076325 h 1150143"/>
                <a:gd name="connsiteX7" fmla="*/ 783432 w 1816894"/>
                <a:gd name="connsiteY7" fmla="*/ 1150143 h 1150143"/>
                <a:gd name="connsiteX8" fmla="*/ 969170 w 1816894"/>
                <a:gd name="connsiteY8" fmla="*/ 1081087 h 1150143"/>
                <a:gd name="connsiteX9" fmla="*/ 1128713 w 1816894"/>
                <a:gd name="connsiteY9" fmla="*/ 947737 h 1150143"/>
                <a:gd name="connsiteX10" fmla="*/ 1307307 w 1816894"/>
                <a:gd name="connsiteY10" fmla="*/ 776288 h 1150143"/>
                <a:gd name="connsiteX11" fmla="*/ 1483519 w 1816894"/>
                <a:gd name="connsiteY11" fmla="*/ 590549 h 1150143"/>
                <a:gd name="connsiteX12" fmla="*/ 1697832 w 1816894"/>
                <a:gd name="connsiteY12" fmla="*/ 376237 h 1150143"/>
                <a:gd name="connsiteX13" fmla="*/ 1816894 w 1816894"/>
                <a:gd name="connsiteY13" fmla="*/ 250031 h 1150143"/>
                <a:gd name="connsiteX14" fmla="*/ 1483519 w 1816894"/>
                <a:gd name="connsiteY14" fmla="*/ 242887 h 1150143"/>
                <a:gd name="connsiteX15" fmla="*/ 747713 w 1816894"/>
                <a:gd name="connsiteY15" fmla="*/ 371475 h 1150143"/>
                <a:gd name="connsiteX16" fmla="*/ 200025 w 1816894"/>
                <a:gd name="connsiteY16" fmla="*/ 211931 h 1150143"/>
                <a:gd name="connsiteX17" fmla="*/ 140494 w 1816894"/>
                <a:gd name="connsiteY17" fmla="*/ 190500 h 1150143"/>
                <a:gd name="connsiteX18" fmla="*/ 104775 w 1816894"/>
                <a:gd name="connsiteY18" fmla="*/ 173831 h 1150143"/>
                <a:gd name="connsiteX19" fmla="*/ 21432 w 1816894"/>
                <a:gd name="connsiteY19" fmla="*/ 54768 h 1150143"/>
                <a:gd name="connsiteX0" fmla="*/ 0 w 1816894"/>
                <a:gd name="connsiteY0" fmla="*/ 0 h 1145380"/>
                <a:gd name="connsiteX1" fmla="*/ 59532 w 1816894"/>
                <a:gd name="connsiteY1" fmla="*/ 173831 h 1145380"/>
                <a:gd name="connsiteX2" fmla="*/ 164307 w 1816894"/>
                <a:gd name="connsiteY2" fmla="*/ 359568 h 1145380"/>
                <a:gd name="connsiteX3" fmla="*/ 326232 w 1816894"/>
                <a:gd name="connsiteY3" fmla="*/ 623887 h 1145380"/>
                <a:gd name="connsiteX4" fmla="*/ 447675 w 1816894"/>
                <a:gd name="connsiteY4" fmla="*/ 814387 h 1145380"/>
                <a:gd name="connsiteX5" fmla="*/ 561975 w 1816894"/>
                <a:gd name="connsiteY5" fmla="*/ 981075 h 1145380"/>
                <a:gd name="connsiteX6" fmla="*/ 645319 w 1816894"/>
                <a:gd name="connsiteY6" fmla="*/ 1076325 h 1145380"/>
                <a:gd name="connsiteX7" fmla="*/ 738189 w 1816894"/>
                <a:gd name="connsiteY7" fmla="*/ 1145380 h 1145380"/>
                <a:gd name="connsiteX8" fmla="*/ 969170 w 1816894"/>
                <a:gd name="connsiteY8" fmla="*/ 1081087 h 1145380"/>
                <a:gd name="connsiteX9" fmla="*/ 1128713 w 1816894"/>
                <a:gd name="connsiteY9" fmla="*/ 947737 h 1145380"/>
                <a:gd name="connsiteX10" fmla="*/ 1307307 w 1816894"/>
                <a:gd name="connsiteY10" fmla="*/ 776288 h 1145380"/>
                <a:gd name="connsiteX11" fmla="*/ 1483519 w 1816894"/>
                <a:gd name="connsiteY11" fmla="*/ 590549 h 1145380"/>
                <a:gd name="connsiteX12" fmla="*/ 1697832 w 1816894"/>
                <a:gd name="connsiteY12" fmla="*/ 376237 h 1145380"/>
                <a:gd name="connsiteX13" fmla="*/ 1816894 w 1816894"/>
                <a:gd name="connsiteY13" fmla="*/ 250031 h 1145380"/>
                <a:gd name="connsiteX14" fmla="*/ 1483519 w 1816894"/>
                <a:gd name="connsiteY14" fmla="*/ 242887 h 1145380"/>
                <a:gd name="connsiteX15" fmla="*/ 747713 w 1816894"/>
                <a:gd name="connsiteY15" fmla="*/ 371475 h 1145380"/>
                <a:gd name="connsiteX16" fmla="*/ 200025 w 1816894"/>
                <a:gd name="connsiteY16" fmla="*/ 211931 h 1145380"/>
                <a:gd name="connsiteX17" fmla="*/ 140494 w 1816894"/>
                <a:gd name="connsiteY17" fmla="*/ 190500 h 1145380"/>
                <a:gd name="connsiteX18" fmla="*/ 104775 w 1816894"/>
                <a:gd name="connsiteY18" fmla="*/ 173831 h 1145380"/>
                <a:gd name="connsiteX19" fmla="*/ 21432 w 1816894"/>
                <a:gd name="connsiteY19" fmla="*/ 54768 h 1145380"/>
                <a:gd name="connsiteX0" fmla="*/ 0 w 1816894"/>
                <a:gd name="connsiteY0" fmla="*/ 0 h 1146347"/>
                <a:gd name="connsiteX1" fmla="*/ 59532 w 1816894"/>
                <a:gd name="connsiteY1" fmla="*/ 173831 h 1146347"/>
                <a:gd name="connsiteX2" fmla="*/ 164307 w 1816894"/>
                <a:gd name="connsiteY2" fmla="*/ 359568 h 1146347"/>
                <a:gd name="connsiteX3" fmla="*/ 326232 w 1816894"/>
                <a:gd name="connsiteY3" fmla="*/ 623887 h 1146347"/>
                <a:gd name="connsiteX4" fmla="*/ 447675 w 1816894"/>
                <a:gd name="connsiteY4" fmla="*/ 814387 h 1146347"/>
                <a:gd name="connsiteX5" fmla="*/ 561975 w 1816894"/>
                <a:gd name="connsiteY5" fmla="*/ 981075 h 1146347"/>
                <a:gd name="connsiteX6" fmla="*/ 645319 w 1816894"/>
                <a:gd name="connsiteY6" fmla="*/ 1076325 h 1146347"/>
                <a:gd name="connsiteX7" fmla="*/ 738189 w 1816894"/>
                <a:gd name="connsiteY7" fmla="*/ 1145380 h 1146347"/>
                <a:gd name="connsiteX8" fmla="*/ 857250 w 1816894"/>
                <a:gd name="connsiteY8" fmla="*/ 1114426 h 1146347"/>
                <a:gd name="connsiteX9" fmla="*/ 969170 w 1816894"/>
                <a:gd name="connsiteY9" fmla="*/ 1081087 h 1146347"/>
                <a:gd name="connsiteX10" fmla="*/ 1128713 w 1816894"/>
                <a:gd name="connsiteY10" fmla="*/ 947737 h 1146347"/>
                <a:gd name="connsiteX11" fmla="*/ 1307307 w 1816894"/>
                <a:gd name="connsiteY11" fmla="*/ 776288 h 1146347"/>
                <a:gd name="connsiteX12" fmla="*/ 1483519 w 1816894"/>
                <a:gd name="connsiteY12" fmla="*/ 590549 h 1146347"/>
                <a:gd name="connsiteX13" fmla="*/ 1697832 w 1816894"/>
                <a:gd name="connsiteY13" fmla="*/ 376237 h 1146347"/>
                <a:gd name="connsiteX14" fmla="*/ 1816894 w 1816894"/>
                <a:gd name="connsiteY14" fmla="*/ 250031 h 1146347"/>
                <a:gd name="connsiteX15" fmla="*/ 1483519 w 1816894"/>
                <a:gd name="connsiteY15" fmla="*/ 242887 h 1146347"/>
                <a:gd name="connsiteX16" fmla="*/ 747713 w 1816894"/>
                <a:gd name="connsiteY16" fmla="*/ 371475 h 1146347"/>
                <a:gd name="connsiteX17" fmla="*/ 200025 w 1816894"/>
                <a:gd name="connsiteY17" fmla="*/ 211931 h 1146347"/>
                <a:gd name="connsiteX18" fmla="*/ 140494 w 1816894"/>
                <a:gd name="connsiteY18" fmla="*/ 190500 h 1146347"/>
                <a:gd name="connsiteX19" fmla="*/ 104775 w 1816894"/>
                <a:gd name="connsiteY19" fmla="*/ 173831 h 1146347"/>
                <a:gd name="connsiteX20" fmla="*/ 21432 w 1816894"/>
                <a:gd name="connsiteY20" fmla="*/ 54768 h 1146347"/>
                <a:gd name="connsiteX0" fmla="*/ 0 w 1816894"/>
                <a:gd name="connsiteY0" fmla="*/ 0 h 1149726"/>
                <a:gd name="connsiteX1" fmla="*/ 59532 w 1816894"/>
                <a:gd name="connsiteY1" fmla="*/ 173831 h 1149726"/>
                <a:gd name="connsiteX2" fmla="*/ 164307 w 1816894"/>
                <a:gd name="connsiteY2" fmla="*/ 359568 h 1149726"/>
                <a:gd name="connsiteX3" fmla="*/ 326232 w 1816894"/>
                <a:gd name="connsiteY3" fmla="*/ 623887 h 1149726"/>
                <a:gd name="connsiteX4" fmla="*/ 447675 w 1816894"/>
                <a:gd name="connsiteY4" fmla="*/ 814387 h 1149726"/>
                <a:gd name="connsiteX5" fmla="*/ 561975 w 1816894"/>
                <a:gd name="connsiteY5" fmla="*/ 981075 h 1149726"/>
                <a:gd name="connsiteX6" fmla="*/ 645319 w 1816894"/>
                <a:gd name="connsiteY6" fmla="*/ 1076325 h 1149726"/>
                <a:gd name="connsiteX7" fmla="*/ 738189 w 1816894"/>
                <a:gd name="connsiteY7" fmla="*/ 1145380 h 1149726"/>
                <a:gd name="connsiteX8" fmla="*/ 869156 w 1816894"/>
                <a:gd name="connsiteY8" fmla="*/ 1135857 h 1149726"/>
                <a:gd name="connsiteX9" fmla="*/ 969170 w 1816894"/>
                <a:gd name="connsiteY9" fmla="*/ 1081087 h 1149726"/>
                <a:gd name="connsiteX10" fmla="*/ 1128713 w 1816894"/>
                <a:gd name="connsiteY10" fmla="*/ 947737 h 1149726"/>
                <a:gd name="connsiteX11" fmla="*/ 1307307 w 1816894"/>
                <a:gd name="connsiteY11" fmla="*/ 776288 h 1149726"/>
                <a:gd name="connsiteX12" fmla="*/ 1483519 w 1816894"/>
                <a:gd name="connsiteY12" fmla="*/ 590549 h 1149726"/>
                <a:gd name="connsiteX13" fmla="*/ 1697832 w 1816894"/>
                <a:gd name="connsiteY13" fmla="*/ 376237 h 1149726"/>
                <a:gd name="connsiteX14" fmla="*/ 1816894 w 1816894"/>
                <a:gd name="connsiteY14" fmla="*/ 250031 h 1149726"/>
                <a:gd name="connsiteX15" fmla="*/ 1483519 w 1816894"/>
                <a:gd name="connsiteY15" fmla="*/ 242887 h 1149726"/>
                <a:gd name="connsiteX16" fmla="*/ 747713 w 1816894"/>
                <a:gd name="connsiteY16" fmla="*/ 371475 h 1149726"/>
                <a:gd name="connsiteX17" fmla="*/ 200025 w 1816894"/>
                <a:gd name="connsiteY17" fmla="*/ 211931 h 1149726"/>
                <a:gd name="connsiteX18" fmla="*/ 140494 w 1816894"/>
                <a:gd name="connsiteY18" fmla="*/ 190500 h 1149726"/>
                <a:gd name="connsiteX19" fmla="*/ 104775 w 1816894"/>
                <a:gd name="connsiteY19" fmla="*/ 173831 h 1149726"/>
                <a:gd name="connsiteX20" fmla="*/ 21432 w 1816894"/>
                <a:gd name="connsiteY20" fmla="*/ 54768 h 1149726"/>
                <a:gd name="connsiteX0" fmla="*/ 0 w 1816894"/>
                <a:gd name="connsiteY0" fmla="*/ 0 h 1149726"/>
                <a:gd name="connsiteX1" fmla="*/ 59532 w 1816894"/>
                <a:gd name="connsiteY1" fmla="*/ 173831 h 1149726"/>
                <a:gd name="connsiteX2" fmla="*/ 164307 w 1816894"/>
                <a:gd name="connsiteY2" fmla="*/ 359568 h 1149726"/>
                <a:gd name="connsiteX3" fmla="*/ 326232 w 1816894"/>
                <a:gd name="connsiteY3" fmla="*/ 623887 h 1149726"/>
                <a:gd name="connsiteX4" fmla="*/ 447675 w 1816894"/>
                <a:gd name="connsiteY4" fmla="*/ 814387 h 1149726"/>
                <a:gd name="connsiteX5" fmla="*/ 561975 w 1816894"/>
                <a:gd name="connsiteY5" fmla="*/ 981075 h 1149726"/>
                <a:gd name="connsiteX6" fmla="*/ 645319 w 1816894"/>
                <a:gd name="connsiteY6" fmla="*/ 1076325 h 1149726"/>
                <a:gd name="connsiteX7" fmla="*/ 738189 w 1816894"/>
                <a:gd name="connsiteY7" fmla="*/ 1145380 h 1149726"/>
                <a:gd name="connsiteX8" fmla="*/ 869156 w 1816894"/>
                <a:gd name="connsiteY8" fmla="*/ 1135857 h 1149726"/>
                <a:gd name="connsiteX9" fmla="*/ 969170 w 1816894"/>
                <a:gd name="connsiteY9" fmla="*/ 1081087 h 1149726"/>
                <a:gd name="connsiteX10" fmla="*/ 1128713 w 1816894"/>
                <a:gd name="connsiteY10" fmla="*/ 947737 h 1149726"/>
                <a:gd name="connsiteX11" fmla="*/ 1307307 w 1816894"/>
                <a:gd name="connsiteY11" fmla="*/ 776288 h 1149726"/>
                <a:gd name="connsiteX12" fmla="*/ 1483519 w 1816894"/>
                <a:gd name="connsiteY12" fmla="*/ 590549 h 1149726"/>
                <a:gd name="connsiteX13" fmla="*/ 1697832 w 1816894"/>
                <a:gd name="connsiteY13" fmla="*/ 376237 h 1149726"/>
                <a:gd name="connsiteX14" fmla="*/ 1816894 w 1816894"/>
                <a:gd name="connsiteY14" fmla="*/ 250031 h 1149726"/>
                <a:gd name="connsiteX15" fmla="*/ 1483519 w 1816894"/>
                <a:gd name="connsiteY15" fmla="*/ 242887 h 1149726"/>
                <a:gd name="connsiteX16" fmla="*/ 747713 w 1816894"/>
                <a:gd name="connsiteY16" fmla="*/ 371475 h 1149726"/>
                <a:gd name="connsiteX17" fmla="*/ 200025 w 1816894"/>
                <a:gd name="connsiteY17" fmla="*/ 211931 h 1149726"/>
                <a:gd name="connsiteX18" fmla="*/ 140494 w 1816894"/>
                <a:gd name="connsiteY18" fmla="*/ 190500 h 1149726"/>
                <a:gd name="connsiteX19" fmla="*/ 104775 w 1816894"/>
                <a:gd name="connsiteY19" fmla="*/ 173831 h 1149726"/>
                <a:gd name="connsiteX20" fmla="*/ 21432 w 1816894"/>
                <a:gd name="connsiteY20" fmla="*/ 54768 h 1149726"/>
                <a:gd name="connsiteX0" fmla="*/ 0 w 1816894"/>
                <a:gd name="connsiteY0" fmla="*/ 0 h 1149726"/>
                <a:gd name="connsiteX1" fmla="*/ 59532 w 1816894"/>
                <a:gd name="connsiteY1" fmla="*/ 173831 h 1149726"/>
                <a:gd name="connsiteX2" fmla="*/ 164307 w 1816894"/>
                <a:gd name="connsiteY2" fmla="*/ 359568 h 1149726"/>
                <a:gd name="connsiteX3" fmla="*/ 326232 w 1816894"/>
                <a:gd name="connsiteY3" fmla="*/ 623887 h 1149726"/>
                <a:gd name="connsiteX4" fmla="*/ 447675 w 1816894"/>
                <a:gd name="connsiteY4" fmla="*/ 814387 h 1149726"/>
                <a:gd name="connsiteX5" fmla="*/ 561975 w 1816894"/>
                <a:gd name="connsiteY5" fmla="*/ 981075 h 1149726"/>
                <a:gd name="connsiteX6" fmla="*/ 645319 w 1816894"/>
                <a:gd name="connsiteY6" fmla="*/ 1076325 h 1149726"/>
                <a:gd name="connsiteX7" fmla="*/ 738189 w 1816894"/>
                <a:gd name="connsiteY7" fmla="*/ 1145380 h 1149726"/>
                <a:gd name="connsiteX8" fmla="*/ 869156 w 1816894"/>
                <a:gd name="connsiteY8" fmla="*/ 1135857 h 1149726"/>
                <a:gd name="connsiteX9" fmla="*/ 969170 w 1816894"/>
                <a:gd name="connsiteY9" fmla="*/ 1081087 h 1149726"/>
                <a:gd name="connsiteX10" fmla="*/ 1128713 w 1816894"/>
                <a:gd name="connsiteY10" fmla="*/ 947737 h 1149726"/>
                <a:gd name="connsiteX11" fmla="*/ 1307307 w 1816894"/>
                <a:gd name="connsiteY11" fmla="*/ 776288 h 1149726"/>
                <a:gd name="connsiteX12" fmla="*/ 1483519 w 1816894"/>
                <a:gd name="connsiteY12" fmla="*/ 590549 h 1149726"/>
                <a:gd name="connsiteX13" fmla="*/ 1697832 w 1816894"/>
                <a:gd name="connsiteY13" fmla="*/ 376237 h 1149726"/>
                <a:gd name="connsiteX14" fmla="*/ 1816894 w 1816894"/>
                <a:gd name="connsiteY14" fmla="*/ 250031 h 1149726"/>
                <a:gd name="connsiteX15" fmla="*/ 1483519 w 1816894"/>
                <a:gd name="connsiteY15" fmla="*/ 242887 h 1149726"/>
                <a:gd name="connsiteX16" fmla="*/ 747713 w 1816894"/>
                <a:gd name="connsiteY16" fmla="*/ 371475 h 1149726"/>
                <a:gd name="connsiteX17" fmla="*/ 200025 w 1816894"/>
                <a:gd name="connsiteY17" fmla="*/ 211931 h 1149726"/>
                <a:gd name="connsiteX18" fmla="*/ 140494 w 1816894"/>
                <a:gd name="connsiteY18" fmla="*/ 190500 h 1149726"/>
                <a:gd name="connsiteX19" fmla="*/ 104775 w 1816894"/>
                <a:gd name="connsiteY19" fmla="*/ 173831 h 1149726"/>
                <a:gd name="connsiteX20" fmla="*/ 21432 w 1816894"/>
                <a:gd name="connsiteY20" fmla="*/ 54768 h 114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6894" h="1149726">
                  <a:moveTo>
                    <a:pt x="0" y="0"/>
                  </a:moveTo>
                  <a:cubicBezTo>
                    <a:pt x="19844" y="57944"/>
                    <a:pt x="32148" y="113903"/>
                    <a:pt x="59532" y="173831"/>
                  </a:cubicBezTo>
                  <a:cubicBezTo>
                    <a:pt x="86916" y="233759"/>
                    <a:pt x="119857" y="284559"/>
                    <a:pt x="164307" y="359568"/>
                  </a:cubicBezTo>
                  <a:lnTo>
                    <a:pt x="326232" y="623887"/>
                  </a:lnTo>
                  <a:lnTo>
                    <a:pt x="447675" y="814387"/>
                  </a:lnTo>
                  <a:lnTo>
                    <a:pt x="561975" y="981075"/>
                  </a:lnTo>
                  <a:lnTo>
                    <a:pt x="645319" y="1076325"/>
                  </a:lnTo>
                  <a:cubicBezTo>
                    <a:pt x="682228" y="1104503"/>
                    <a:pt x="700883" y="1135458"/>
                    <a:pt x="738189" y="1145380"/>
                  </a:cubicBezTo>
                  <a:cubicBezTo>
                    <a:pt x="775495" y="1155302"/>
                    <a:pt x="830659" y="1146573"/>
                    <a:pt x="869156" y="1135857"/>
                  </a:cubicBezTo>
                  <a:cubicBezTo>
                    <a:pt x="907653" y="1125141"/>
                    <a:pt x="925911" y="1112440"/>
                    <a:pt x="969170" y="1081087"/>
                  </a:cubicBezTo>
                  <a:cubicBezTo>
                    <a:pt x="1012429" y="1049734"/>
                    <a:pt x="1072357" y="998537"/>
                    <a:pt x="1128713" y="947737"/>
                  </a:cubicBezTo>
                  <a:cubicBezTo>
                    <a:pt x="1185069" y="896937"/>
                    <a:pt x="1248173" y="835819"/>
                    <a:pt x="1307307" y="776288"/>
                  </a:cubicBezTo>
                  <a:cubicBezTo>
                    <a:pt x="1366441" y="716757"/>
                    <a:pt x="1418432" y="657224"/>
                    <a:pt x="1483519" y="590549"/>
                  </a:cubicBezTo>
                  <a:cubicBezTo>
                    <a:pt x="1548606" y="523874"/>
                    <a:pt x="1642270" y="432990"/>
                    <a:pt x="1697832" y="376237"/>
                  </a:cubicBezTo>
                  <a:cubicBezTo>
                    <a:pt x="1753394" y="319484"/>
                    <a:pt x="1757363" y="313134"/>
                    <a:pt x="1816894" y="250031"/>
                  </a:cubicBezTo>
                  <a:lnTo>
                    <a:pt x="1483519" y="242887"/>
                  </a:lnTo>
                  <a:lnTo>
                    <a:pt x="747713" y="371475"/>
                  </a:lnTo>
                  <a:cubicBezTo>
                    <a:pt x="533797" y="366316"/>
                    <a:pt x="301228" y="242094"/>
                    <a:pt x="200025" y="211931"/>
                  </a:cubicBezTo>
                  <a:cubicBezTo>
                    <a:pt x="98822" y="181769"/>
                    <a:pt x="156369" y="196850"/>
                    <a:pt x="140494" y="190500"/>
                  </a:cubicBezTo>
                  <a:cubicBezTo>
                    <a:pt x="128588" y="184944"/>
                    <a:pt x="124619" y="196453"/>
                    <a:pt x="104775" y="173831"/>
                  </a:cubicBezTo>
                  <a:cubicBezTo>
                    <a:pt x="84931" y="151209"/>
                    <a:pt x="49213" y="94456"/>
                    <a:pt x="21432" y="54768"/>
                  </a:cubicBezTo>
                </a:path>
              </a:pathLst>
            </a:custGeom>
            <a:solidFill>
              <a:srgbClr val="D7ECD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EE2F85-7457-4875-A83C-C061572B755C}"/>
                </a:ext>
              </a:extLst>
            </p:cNvPr>
            <p:cNvSpPr/>
            <p:nvPr/>
          </p:nvSpPr>
          <p:spPr>
            <a:xfrm>
              <a:off x="2359819" y="3165559"/>
              <a:ext cx="1293019" cy="792669"/>
            </a:xfrm>
            <a:custGeom>
              <a:avLst/>
              <a:gdLst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42962 w 1293019"/>
                <a:gd name="connsiteY9" fmla="*/ 576262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42962 w 1293019"/>
                <a:gd name="connsiteY9" fmla="*/ 576262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42962 w 1293019"/>
                <a:gd name="connsiteY9" fmla="*/ 576262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1603"/>
                <a:gd name="connsiteX1" fmla="*/ 0 w 1293019"/>
                <a:gd name="connsiteY1" fmla="*/ 0 h 791603"/>
                <a:gd name="connsiteX2" fmla="*/ 42862 w 1293019"/>
                <a:gd name="connsiteY2" fmla="*/ 109537 h 791603"/>
                <a:gd name="connsiteX3" fmla="*/ 166687 w 1293019"/>
                <a:gd name="connsiteY3" fmla="*/ 319087 h 791603"/>
                <a:gd name="connsiteX4" fmla="*/ 326231 w 1293019"/>
                <a:gd name="connsiteY4" fmla="*/ 561975 h 791603"/>
                <a:gd name="connsiteX5" fmla="*/ 438150 w 1293019"/>
                <a:gd name="connsiteY5" fmla="*/ 716756 h 791603"/>
                <a:gd name="connsiteX6" fmla="*/ 502444 w 1293019"/>
                <a:gd name="connsiteY6" fmla="*/ 759618 h 791603"/>
                <a:gd name="connsiteX7" fmla="*/ 600075 w 1293019"/>
                <a:gd name="connsiteY7" fmla="*/ 790575 h 791603"/>
                <a:gd name="connsiteX8" fmla="*/ 721519 w 1293019"/>
                <a:gd name="connsiteY8" fmla="*/ 695325 h 791603"/>
                <a:gd name="connsiteX9" fmla="*/ 842962 w 1293019"/>
                <a:gd name="connsiteY9" fmla="*/ 576262 h 791603"/>
                <a:gd name="connsiteX10" fmla="*/ 983456 w 1293019"/>
                <a:gd name="connsiteY10" fmla="*/ 411956 h 791603"/>
                <a:gd name="connsiteX11" fmla="*/ 1107281 w 1293019"/>
                <a:gd name="connsiteY11" fmla="*/ 250031 h 791603"/>
                <a:gd name="connsiteX12" fmla="*/ 1209675 w 1293019"/>
                <a:gd name="connsiteY12" fmla="*/ 123825 h 791603"/>
                <a:gd name="connsiteX13" fmla="*/ 1293019 w 1293019"/>
                <a:gd name="connsiteY13" fmla="*/ 28575 h 791603"/>
                <a:gd name="connsiteX14" fmla="*/ 1202531 w 1293019"/>
                <a:gd name="connsiteY14" fmla="*/ 33337 h 791603"/>
                <a:gd name="connsiteX15" fmla="*/ 640556 w 1293019"/>
                <a:gd name="connsiteY15" fmla="*/ 161925 h 791603"/>
                <a:gd name="connsiteX16" fmla="*/ 100012 w 1293019"/>
                <a:gd name="connsiteY16" fmla="*/ 9525 h 791603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42962 w 1293019"/>
                <a:gd name="connsiteY9" fmla="*/ 576262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35818 w 1293019"/>
                <a:gd name="connsiteY9" fmla="*/ 578643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35818 w 1293019"/>
                <a:gd name="connsiteY9" fmla="*/ 578643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38150 w 1293019"/>
                <a:gd name="connsiteY5" fmla="*/ 716756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50105 w 1293019"/>
                <a:gd name="connsiteY9" fmla="*/ 588168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0575"/>
                <a:gd name="connsiteX1" fmla="*/ 0 w 1293019"/>
                <a:gd name="connsiteY1" fmla="*/ 0 h 790575"/>
                <a:gd name="connsiteX2" fmla="*/ 42862 w 1293019"/>
                <a:gd name="connsiteY2" fmla="*/ 109537 h 790575"/>
                <a:gd name="connsiteX3" fmla="*/ 166687 w 1293019"/>
                <a:gd name="connsiteY3" fmla="*/ 319087 h 790575"/>
                <a:gd name="connsiteX4" fmla="*/ 326231 w 1293019"/>
                <a:gd name="connsiteY4" fmla="*/ 561975 h 790575"/>
                <a:gd name="connsiteX5" fmla="*/ 416719 w 1293019"/>
                <a:gd name="connsiteY5" fmla="*/ 685800 h 790575"/>
                <a:gd name="connsiteX6" fmla="*/ 502444 w 1293019"/>
                <a:gd name="connsiteY6" fmla="*/ 759618 h 790575"/>
                <a:gd name="connsiteX7" fmla="*/ 600075 w 1293019"/>
                <a:gd name="connsiteY7" fmla="*/ 790575 h 790575"/>
                <a:gd name="connsiteX8" fmla="*/ 721519 w 1293019"/>
                <a:gd name="connsiteY8" fmla="*/ 695325 h 790575"/>
                <a:gd name="connsiteX9" fmla="*/ 850105 w 1293019"/>
                <a:gd name="connsiteY9" fmla="*/ 588168 h 790575"/>
                <a:gd name="connsiteX10" fmla="*/ 983456 w 1293019"/>
                <a:gd name="connsiteY10" fmla="*/ 411956 h 790575"/>
                <a:gd name="connsiteX11" fmla="*/ 1107281 w 1293019"/>
                <a:gd name="connsiteY11" fmla="*/ 250031 h 790575"/>
                <a:gd name="connsiteX12" fmla="*/ 1209675 w 1293019"/>
                <a:gd name="connsiteY12" fmla="*/ 123825 h 790575"/>
                <a:gd name="connsiteX13" fmla="*/ 1293019 w 1293019"/>
                <a:gd name="connsiteY13" fmla="*/ 28575 h 790575"/>
                <a:gd name="connsiteX14" fmla="*/ 1202531 w 1293019"/>
                <a:gd name="connsiteY14" fmla="*/ 33337 h 790575"/>
                <a:gd name="connsiteX15" fmla="*/ 640556 w 1293019"/>
                <a:gd name="connsiteY15" fmla="*/ 161925 h 790575"/>
                <a:gd name="connsiteX16" fmla="*/ 100012 w 1293019"/>
                <a:gd name="connsiteY16" fmla="*/ 9525 h 790575"/>
                <a:gd name="connsiteX0" fmla="*/ 100012 w 1293019"/>
                <a:gd name="connsiteY0" fmla="*/ 9525 h 792669"/>
                <a:gd name="connsiteX1" fmla="*/ 0 w 1293019"/>
                <a:gd name="connsiteY1" fmla="*/ 0 h 792669"/>
                <a:gd name="connsiteX2" fmla="*/ 42862 w 1293019"/>
                <a:gd name="connsiteY2" fmla="*/ 109537 h 792669"/>
                <a:gd name="connsiteX3" fmla="*/ 166687 w 1293019"/>
                <a:gd name="connsiteY3" fmla="*/ 319087 h 792669"/>
                <a:gd name="connsiteX4" fmla="*/ 326231 w 1293019"/>
                <a:gd name="connsiteY4" fmla="*/ 561975 h 792669"/>
                <a:gd name="connsiteX5" fmla="*/ 416719 w 1293019"/>
                <a:gd name="connsiteY5" fmla="*/ 685800 h 792669"/>
                <a:gd name="connsiteX6" fmla="*/ 502444 w 1293019"/>
                <a:gd name="connsiteY6" fmla="*/ 759618 h 792669"/>
                <a:gd name="connsiteX7" fmla="*/ 600075 w 1293019"/>
                <a:gd name="connsiteY7" fmla="*/ 790575 h 792669"/>
                <a:gd name="connsiteX8" fmla="*/ 728662 w 1293019"/>
                <a:gd name="connsiteY8" fmla="*/ 704850 h 792669"/>
                <a:gd name="connsiteX9" fmla="*/ 850105 w 1293019"/>
                <a:gd name="connsiteY9" fmla="*/ 588168 h 792669"/>
                <a:gd name="connsiteX10" fmla="*/ 983456 w 1293019"/>
                <a:gd name="connsiteY10" fmla="*/ 411956 h 792669"/>
                <a:gd name="connsiteX11" fmla="*/ 1107281 w 1293019"/>
                <a:gd name="connsiteY11" fmla="*/ 250031 h 792669"/>
                <a:gd name="connsiteX12" fmla="*/ 1209675 w 1293019"/>
                <a:gd name="connsiteY12" fmla="*/ 123825 h 792669"/>
                <a:gd name="connsiteX13" fmla="*/ 1293019 w 1293019"/>
                <a:gd name="connsiteY13" fmla="*/ 28575 h 792669"/>
                <a:gd name="connsiteX14" fmla="*/ 1202531 w 1293019"/>
                <a:gd name="connsiteY14" fmla="*/ 33337 h 792669"/>
                <a:gd name="connsiteX15" fmla="*/ 640556 w 1293019"/>
                <a:gd name="connsiteY15" fmla="*/ 161925 h 792669"/>
                <a:gd name="connsiteX16" fmla="*/ 100012 w 1293019"/>
                <a:gd name="connsiteY16" fmla="*/ 9525 h 79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3019" h="792669">
                  <a:moveTo>
                    <a:pt x="100012" y="9525"/>
                  </a:moveTo>
                  <a:lnTo>
                    <a:pt x="0" y="0"/>
                  </a:lnTo>
                  <a:lnTo>
                    <a:pt x="42862" y="109537"/>
                  </a:lnTo>
                  <a:lnTo>
                    <a:pt x="166687" y="319087"/>
                  </a:lnTo>
                  <a:lnTo>
                    <a:pt x="326231" y="561975"/>
                  </a:lnTo>
                  <a:cubicBezTo>
                    <a:pt x="371475" y="628253"/>
                    <a:pt x="387350" y="652860"/>
                    <a:pt x="416719" y="685800"/>
                  </a:cubicBezTo>
                  <a:cubicBezTo>
                    <a:pt x="446088" y="718740"/>
                    <a:pt x="471885" y="742155"/>
                    <a:pt x="502444" y="759618"/>
                  </a:cubicBezTo>
                  <a:cubicBezTo>
                    <a:pt x="533003" y="777081"/>
                    <a:pt x="562372" y="799703"/>
                    <a:pt x="600075" y="790575"/>
                  </a:cubicBezTo>
                  <a:cubicBezTo>
                    <a:pt x="637778" y="781447"/>
                    <a:pt x="686990" y="738584"/>
                    <a:pt x="728662" y="704850"/>
                  </a:cubicBezTo>
                  <a:cubicBezTo>
                    <a:pt x="770334" y="671116"/>
                    <a:pt x="807639" y="636984"/>
                    <a:pt x="850105" y="588168"/>
                  </a:cubicBezTo>
                  <a:cubicBezTo>
                    <a:pt x="892571" y="539352"/>
                    <a:pt x="939006" y="470693"/>
                    <a:pt x="983456" y="411956"/>
                  </a:cubicBezTo>
                  <a:lnTo>
                    <a:pt x="1107281" y="250031"/>
                  </a:lnTo>
                  <a:lnTo>
                    <a:pt x="1209675" y="123825"/>
                  </a:lnTo>
                  <a:lnTo>
                    <a:pt x="1293019" y="28575"/>
                  </a:lnTo>
                  <a:lnTo>
                    <a:pt x="1202531" y="33337"/>
                  </a:lnTo>
                  <a:lnTo>
                    <a:pt x="640556" y="161925"/>
                  </a:lnTo>
                  <a:lnTo>
                    <a:pt x="100012" y="9525"/>
                  </a:lnTo>
                  <a:close/>
                </a:path>
              </a:pathLst>
            </a:custGeom>
            <a:solidFill>
              <a:srgbClr val="599AB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41F0C76-F68F-4E82-9381-FCAD52FF9902}"/>
                </a:ext>
              </a:extLst>
            </p:cNvPr>
            <p:cNvSpPr/>
            <p:nvPr/>
          </p:nvSpPr>
          <p:spPr>
            <a:xfrm>
              <a:off x="2405063" y="3167941"/>
              <a:ext cx="1176337" cy="679538"/>
            </a:xfrm>
            <a:custGeom>
              <a:avLst/>
              <a:gdLst>
                <a:gd name="connsiteX0" fmla="*/ 100012 w 1176337"/>
                <a:gd name="connsiteY0" fmla="*/ 2381 h 669131"/>
                <a:gd name="connsiteX1" fmla="*/ 0 w 1176337"/>
                <a:gd name="connsiteY1" fmla="*/ 0 h 669131"/>
                <a:gd name="connsiteX2" fmla="*/ 61912 w 1176337"/>
                <a:gd name="connsiteY2" fmla="*/ 111919 h 669131"/>
                <a:gd name="connsiteX3" fmla="*/ 154781 w 1176337"/>
                <a:gd name="connsiteY3" fmla="*/ 235744 h 669131"/>
                <a:gd name="connsiteX4" fmla="*/ 288131 w 1176337"/>
                <a:gd name="connsiteY4" fmla="*/ 411956 h 669131"/>
                <a:gd name="connsiteX5" fmla="*/ 414337 w 1176337"/>
                <a:gd name="connsiteY5" fmla="*/ 588169 h 669131"/>
                <a:gd name="connsiteX6" fmla="*/ 554831 w 1176337"/>
                <a:gd name="connsiteY6" fmla="*/ 669131 h 669131"/>
                <a:gd name="connsiteX7" fmla="*/ 683418 w 1176337"/>
                <a:gd name="connsiteY7" fmla="*/ 614362 h 669131"/>
                <a:gd name="connsiteX8" fmla="*/ 897731 w 1176337"/>
                <a:gd name="connsiteY8" fmla="*/ 376237 h 669131"/>
                <a:gd name="connsiteX9" fmla="*/ 1066800 w 1176337"/>
                <a:gd name="connsiteY9" fmla="*/ 152400 h 669131"/>
                <a:gd name="connsiteX10" fmla="*/ 1176337 w 1176337"/>
                <a:gd name="connsiteY10" fmla="*/ 26194 h 669131"/>
                <a:gd name="connsiteX11" fmla="*/ 1095375 w 1176337"/>
                <a:gd name="connsiteY11" fmla="*/ 26194 h 669131"/>
                <a:gd name="connsiteX12" fmla="*/ 504825 w 1176337"/>
                <a:gd name="connsiteY12" fmla="*/ 133350 h 669131"/>
                <a:gd name="connsiteX13" fmla="*/ 100012 w 1176337"/>
                <a:gd name="connsiteY13" fmla="*/ 2381 h 669131"/>
                <a:gd name="connsiteX0" fmla="*/ 100012 w 1176337"/>
                <a:gd name="connsiteY0" fmla="*/ 2381 h 669131"/>
                <a:gd name="connsiteX1" fmla="*/ 0 w 1176337"/>
                <a:gd name="connsiteY1" fmla="*/ 0 h 669131"/>
                <a:gd name="connsiteX2" fmla="*/ 61912 w 1176337"/>
                <a:gd name="connsiteY2" fmla="*/ 111919 h 669131"/>
                <a:gd name="connsiteX3" fmla="*/ 154781 w 1176337"/>
                <a:gd name="connsiteY3" fmla="*/ 235744 h 669131"/>
                <a:gd name="connsiteX4" fmla="*/ 288131 w 1176337"/>
                <a:gd name="connsiteY4" fmla="*/ 411956 h 669131"/>
                <a:gd name="connsiteX5" fmla="*/ 414337 w 1176337"/>
                <a:gd name="connsiteY5" fmla="*/ 588169 h 669131"/>
                <a:gd name="connsiteX6" fmla="*/ 554831 w 1176337"/>
                <a:gd name="connsiteY6" fmla="*/ 669131 h 669131"/>
                <a:gd name="connsiteX7" fmla="*/ 683418 w 1176337"/>
                <a:gd name="connsiteY7" fmla="*/ 614362 h 669131"/>
                <a:gd name="connsiteX8" fmla="*/ 897731 w 1176337"/>
                <a:gd name="connsiteY8" fmla="*/ 376237 h 669131"/>
                <a:gd name="connsiteX9" fmla="*/ 1066800 w 1176337"/>
                <a:gd name="connsiteY9" fmla="*/ 152400 h 669131"/>
                <a:gd name="connsiteX10" fmla="*/ 1176337 w 1176337"/>
                <a:gd name="connsiteY10" fmla="*/ 26194 h 669131"/>
                <a:gd name="connsiteX11" fmla="*/ 1095375 w 1176337"/>
                <a:gd name="connsiteY11" fmla="*/ 26194 h 669131"/>
                <a:gd name="connsiteX12" fmla="*/ 504825 w 1176337"/>
                <a:gd name="connsiteY12" fmla="*/ 133350 h 669131"/>
                <a:gd name="connsiteX13" fmla="*/ 100012 w 1176337"/>
                <a:gd name="connsiteY13" fmla="*/ 2381 h 669131"/>
                <a:gd name="connsiteX0" fmla="*/ 100012 w 1176337"/>
                <a:gd name="connsiteY0" fmla="*/ 2381 h 669131"/>
                <a:gd name="connsiteX1" fmla="*/ 0 w 1176337"/>
                <a:gd name="connsiteY1" fmla="*/ 0 h 669131"/>
                <a:gd name="connsiteX2" fmla="*/ 61912 w 1176337"/>
                <a:gd name="connsiteY2" fmla="*/ 111919 h 669131"/>
                <a:gd name="connsiteX3" fmla="*/ 154781 w 1176337"/>
                <a:gd name="connsiteY3" fmla="*/ 235744 h 669131"/>
                <a:gd name="connsiteX4" fmla="*/ 288131 w 1176337"/>
                <a:gd name="connsiteY4" fmla="*/ 411956 h 669131"/>
                <a:gd name="connsiteX5" fmla="*/ 414337 w 1176337"/>
                <a:gd name="connsiteY5" fmla="*/ 588169 h 669131"/>
                <a:gd name="connsiteX6" fmla="*/ 554831 w 1176337"/>
                <a:gd name="connsiteY6" fmla="*/ 669131 h 669131"/>
                <a:gd name="connsiteX7" fmla="*/ 683418 w 1176337"/>
                <a:gd name="connsiteY7" fmla="*/ 614362 h 669131"/>
                <a:gd name="connsiteX8" fmla="*/ 897731 w 1176337"/>
                <a:gd name="connsiteY8" fmla="*/ 376237 h 669131"/>
                <a:gd name="connsiteX9" fmla="*/ 1066800 w 1176337"/>
                <a:gd name="connsiteY9" fmla="*/ 152400 h 669131"/>
                <a:gd name="connsiteX10" fmla="*/ 1176337 w 1176337"/>
                <a:gd name="connsiteY10" fmla="*/ 26194 h 669131"/>
                <a:gd name="connsiteX11" fmla="*/ 1095375 w 1176337"/>
                <a:gd name="connsiteY11" fmla="*/ 26194 h 669131"/>
                <a:gd name="connsiteX12" fmla="*/ 504825 w 1176337"/>
                <a:gd name="connsiteY12" fmla="*/ 133350 h 669131"/>
                <a:gd name="connsiteX13" fmla="*/ 100012 w 1176337"/>
                <a:gd name="connsiteY13" fmla="*/ 2381 h 669131"/>
                <a:gd name="connsiteX0" fmla="*/ 100012 w 1176337"/>
                <a:gd name="connsiteY0" fmla="*/ 2381 h 669131"/>
                <a:gd name="connsiteX1" fmla="*/ 0 w 1176337"/>
                <a:gd name="connsiteY1" fmla="*/ 0 h 669131"/>
                <a:gd name="connsiteX2" fmla="*/ 61912 w 1176337"/>
                <a:gd name="connsiteY2" fmla="*/ 111919 h 669131"/>
                <a:gd name="connsiteX3" fmla="*/ 154781 w 1176337"/>
                <a:gd name="connsiteY3" fmla="*/ 235744 h 669131"/>
                <a:gd name="connsiteX4" fmla="*/ 288131 w 1176337"/>
                <a:gd name="connsiteY4" fmla="*/ 411956 h 669131"/>
                <a:gd name="connsiteX5" fmla="*/ 414337 w 1176337"/>
                <a:gd name="connsiteY5" fmla="*/ 588169 h 669131"/>
                <a:gd name="connsiteX6" fmla="*/ 554831 w 1176337"/>
                <a:gd name="connsiteY6" fmla="*/ 669131 h 669131"/>
                <a:gd name="connsiteX7" fmla="*/ 683418 w 1176337"/>
                <a:gd name="connsiteY7" fmla="*/ 614362 h 669131"/>
                <a:gd name="connsiteX8" fmla="*/ 897731 w 1176337"/>
                <a:gd name="connsiteY8" fmla="*/ 376237 h 669131"/>
                <a:gd name="connsiteX9" fmla="*/ 1066800 w 1176337"/>
                <a:gd name="connsiteY9" fmla="*/ 152400 h 669131"/>
                <a:gd name="connsiteX10" fmla="*/ 1176337 w 1176337"/>
                <a:gd name="connsiteY10" fmla="*/ 26194 h 669131"/>
                <a:gd name="connsiteX11" fmla="*/ 1095375 w 1176337"/>
                <a:gd name="connsiteY11" fmla="*/ 26194 h 669131"/>
                <a:gd name="connsiteX12" fmla="*/ 504825 w 1176337"/>
                <a:gd name="connsiteY12" fmla="*/ 133350 h 669131"/>
                <a:gd name="connsiteX13" fmla="*/ 100012 w 1176337"/>
                <a:gd name="connsiteY13" fmla="*/ 2381 h 669131"/>
                <a:gd name="connsiteX0" fmla="*/ 100012 w 1176337"/>
                <a:gd name="connsiteY0" fmla="*/ 2381 h 672663"/>
                <a:gd name="connsiteX1" fmla="*/ 0 w 1176337"/>
                <a:gd name="connsiteY1" fmla="*/ 0 h 672663"/>
                <a:gd name="connsiteX2" fmla="*/ 61912 w 1176337"/>
                <a:gd name="connsiteY2" fmla="*/ 111919 h 672663"/>
                <a:gd name="connsiteX3" fmla="*/ 154781 w 1176337"/>
                <a:gd name="connsiteY3" fmla="*/ 235744 h 672663"/>
                <a:gd name="connsiteX4" fmla="*/ 288131 w 1176337"/>
                <a:gd name="connsiteY4" fmla="*/ 411956 h 672663"/>
                <a:gd name="connsiteX5" fmla="*/ 414337 w 1176337"/>
                <a:gd name="connsiteY5" fmla="*/ 588169 h 672663"/>
                <a:gd name="connsiteX6" fmla="*/ 554831 w 1176337"/>
                <a:gd name="connsiteY6" fmla="*/ 669131 h 672663"/>
                <a:gd name="connsiteX7" fmla="*/ 683418 w 1176337"/>
                <a:gd name="connsiteY7" fmla="*/ 614362 h 672663"/>
                <a:gd name="connsiteX8" fmla="*/ 897731 w 1176337"/>
                <a:gd name="connsiteY8" fmla="*/ 376237 h 672663"/>
                <a:gd name="connsiteX9" fmla="*/ 1066800 w 1176337"/>
                <a:gd name="connsiteY9" fmla="*/ 152400 h 672663"/>
                <a:gd name="connsiteX10" fmla="*/ 1176337 w 1176337"/>
                <a:gd name="connsiteY10" fmla="*/ 26194 h 672663"/>
                <a:gd name="connsiteX11" fmla="*/ 1095375 w 1176337"/>
                <a:gd name="connsiteY11" fmla="*/ 26194 h 672663"/>
                <a:gd name="connsiteX12" fmla="*/ 504825 w 1176337"/>
                <a:gd name="connsiteY12" fmla="*/ 133350 h 672663"/>
                <a:gd name="connsiteX13" fmla="*/ 100012 w 1176337"/>
                <a:gd name="connsiteY13" fmla="*/ 2381 h 672663"/>
                <a:gd name="connsiteX0" fmla="*/ 100012 w 1176337"/>
                <a:gd name="connsiteY0" fmla="*/ 2381 h 672663"/>
                <a:gd name="connsiteX1" fmla="*/ 0 w 1176337"/>
                <a:gd name="connsiteY1" fmla="*/ 0 h 672663"/>
                <a:gd name="connsiteX2" fmla="*/ 61912 w 1176337"/>
                <a:gd name="connsiteY2" fmla="*/ 111919 h 672663"/>
                <a:gd name="connsiteX3" fmla="*/ 154781 w 1176337"/>
                <a:gd name="connsiteY3" fmla="*/ 235744 h 672663"/>
                <a:gd name="connsiteX4" fmla="*/ 288131 w 1176337"/>
                <a:gd name="connsiteY4" fmla="*/ 411956 h 672663"/>
                <a:gd name="connsiteX5" fmla="*/ 414337 w 1176337"/>
                <a:gd name="connsiteY5" fmla="*/ 588169 h 672663"/>
                <a:gd name="connsiteX6" fmla="*/ 554831 w 1176337"/>
                <a:gd name="connsiteY6" fmla="*/ 669131 h 672663"/>
                <a:gd name="connsiteX7" fmla="*/ 683418 w 1176337"/>
                <a:gd name="connsiteY7" fmla="*/ 614362 h 672663"/>
                <a:gd name="connsiteX8" fmla="*/ 897731 w 1176337"/>
                <a:gd name="connsiteY8" fmla="*/ 376237 h 672663"/>
                <a:gd name="connsiteX9" fmla="*/ 1066800 w 1176337"/>
                <a:gd name="connsiteY9" fmla="*/ 152400 h 672663"/>
                <a:gd name="connsiteX10" fmla="*/ 1176337 w 1176337"/>
                <a:gd name="connsiteY10" fmla="*/ 26194 h 672663"/>
                <a:gd name="connsiteX11" fmla="*/ 1095375 w 1176337"/>
                <a:gd name="connsiteY11" fmla="*/ 26194 h 672663"/>
                <a:gd name="connsiteX12" fmla="*/ 504825 w 1176337"/>
                <a:gd name="connsiteY12" fmla="*/ 133350 h 672663"/>
                <a:gd name="connsiteX13" fmla="*/ 100012 w 1176337"/>
                <a:gd name="connsiteY13" fmla="*/ 2381 h 672663"/>
                <a:gd name="connsiteX0" fmla="*/ 100012 w 1176337"/>
                <a:gd name="connsiteY0" fmla="*/ 2381 h 672663"/>
                <a:gd name="connsiteX1" fmla="*/ 0 w 1176337"/>
                <a:gd name="connsiteY1" fmla="*/ 0 h 672663"/>
                <a:gd name="connsiteX2" fmla="*/ 61912 w 1176337"/>
                <a:gd name="connsiteY2" fmla="*/ 111919 h 672663"/>
                <a:gd name="connsiteX3" fmla="*/ 154781 w 1176337"/>
                <a:gd name="connsiteY3" fmla="*/ 235744 h 672663"/>
                <a:gd name="connsiteX4" fmla="*/ 288131 w 1176337"/>
                <a:gd name="connsiteY4" fmla="*/ 411956 h 672663"/>
                <a:gd name="connsiteX5" fmla="*/ 414337 w 1176337"/>
                <a:gd name="connsiteY5" fmla="*/ 588169 h 672663"/>
                <a:gd name="connsiteX6" fmla="*/ 554831 w 1176337"/>
                <a:gd name="connsiteY6" fmla="*/ 669131 h 672663"/>
                <a:gd name="connsiteX7" fmla="*/ 683418 w 1176337"/>
                <a:gd name="connsiteY7" fmla="*/ 614362 h 672663"/>
                <a:gd name="connsiteX8" fmla="*/ 897731 w 1176337"/>
                <a:gd name="connsiteY8" fmla="*/ 376237 h 672663"/>
                <a:gd name="connsiteX9" fmla="*/ 1066800 w 1176337"/>
                <a:gd name="connsiteY9" fmla="*/ 152400 h 672663"/>
                <a:gd name="connsiteX10" fmla="*/ 1176337 w 1176337"/>
                <a:gd name="connsiteY10" fmla="*/ 26194 h 672663"/>
                <a:gd name="connsiteX11" fmla="*/ 1095375 w 1176337"/>
                <a:gd name="connsiteY11" fmla="*/ 26194 h 672663"/>
                <a:gd name="connsiteX12" fmla="*/ 504825 w 1176337"/>
                <a:gd name="connsiteY12" fmla="*/ 133350 h 672663"/>
                <a:gd name="connsiteX13" fmla="*/ 100012 w 1176337"/>
                <a:gd name="connsiteY13" fmla="*/ 2381 h 672663"/>
                <a:gd name="connsiteX0" fmla="*/ 100012 w 1176337"/>
                <a:gd name="connsiteY0" fmla="*/ 2381 h 672663"/>
                <a:gd name="connsiteX1" fmla="*/ 0 w 1176337"/>
                <a:gd name="connsiteY1" fmla="*/ 0 h 672663"/>
                <a:gd name="connsiteX2" fmla="*/ 61912 w 1176337"/>
                <a:gd name="connsiteY2" fmla="*/ 111919 h 672663"/>
                <a:gd name="connsiteX3" fmla="*/ 154781 w 1176337"/>
                <a:gd name="connsiteY3" fmla="*/ 235744 h 672663"/>
                <a:gd name="connsiteX4" fmla="*/ 288131 w 1176337"/>
                <a:gd name="connsiteY4" fmla="*/ 411956 h 672663"/>
                <a:gd name="connsiteX5" fmla="*/ 414337 w 1176337"/>
                <a:gd name="connsiteY5" fmla="*/ 588169 h 672663"/>
                <a:gd name="connsiteX6" fmla="*/ 588168 w 1176337"/>
                <a:gd name="connsiteY6" fmla="*/ 669131 h 672663"/>
                <a:gd name="connsiteX7" fmla="*/ 683418 w 1176337"/>
                <a:gd name="connsiteY7" fmla="*/ 614362 h 672663"/>
                <a:gd name="connsiteX8" fmla="*/ 897731 w 1176337"/>
                <a:gd name="connsiteY8" fmla="*/ 376237 h 672663"/>
                <a:gd name="connsiteX9" fmla="*/ 1066800 w 1176337"/>
                <a:gd name="connsiteY9" fmla="*/ 152400 h 672663"/>
                <a:gd name="connsiteX10" fmla="*/ 1176337 w 1176337"/>
                <a:gd name="connsiteY10" fmla="*/ 26194 h 672663"/>
                <a:gd name="connsiteX11" fmla="*/ 1095375 w 1176337"/>
                <a:gd name="connsiteY11" fmla="*/ 26194 h 672663"/>
                <a:gd name="connsiteX12" fmla="*/ 504825 w 1176337"/>
                <a:gd name="connsiteY12" fmla="*/ 133350 h 672663"/>
                <a:gd name="connsiteX13" fmla="*/ 100012 w 1176337"/>
                <a:gd name="connsiteY13" fmla="*/ 2381 h 672663"/>
                <a:gd name="connsiteX0" fmla="*/ 100012 w 1176337"/>
                <a:gd name="connsiteY0" fmla="*/ 2381 h 679538"/>
                <a:gd name="connsiteX1" fmla="*/ 0 w 1176337"/>
                <a:gd name="connsiteY1" fmla="*/ 0 h 679538"/>
                <a:gd name="connsiteX2" fmla="*/ 61912 w 1176337"/>
                <a:gd name="connsiteY2" fmla="*/ 111919 h 679538"/>
                <a:gd name="connsiteX3" fmla="*/ 154781 w 1176337"/>
                <a:gd name="connsiteY3" fmla="*/ 235744 h 679538"/>
                <a:gd name="connsiteX4" fmla="*/ 288131 w 1176337"/>
                <a:gd name="connsiteY4" fmla="*/ 411956 h 679538"/>
                <a:gd name="connsiteX5" fmla="*/ 414337 w 1176337"/>
                <a:gd name="connsiteY5" fmla="*/ 588169 h 679538"/>
                <a:gd name="connsiteX6" fmla="*/ 569118 w 1176337"/>
                <a:gd name="connsiteY6" fmla="*/ 676275 h 679538"/>
                <a:gd name="connsiteX7" fmla="*/ 683418 w 1176337"/>
                <a:gd name="connsiteY7" fmla="*/ 614362 h 679538"/>
                <a:gd name="connsiteX8" fmla="*/ 897731 w 1176337"/>
                <a:gd name="connsiteY8" fmla="*/ 376237 h 679538"/>
                <a:gd name="connsiteX9" fmla="*/ 1066800 w 1176337"/>
                <a:gd name="connsiteY9" fmla="*/ 152400 h 679538"/>
                <a:gd name="connsiteX10" fmla="*/ 1176337 w 1176337"/>
                <a:gd name="connsiteY10" fmla="*/ 26194 h 679538"/>
                <a:gd name="connsiteX11" fmla="*/ 1095375 w 1176337"/>
                <a:gd name="connsiteY11" fmla="*/ 26194 h 679538"/>
                <a:gd name="connsiteX12" fmla="*/ 504825 w 1176337"/>
                <a:gd name="connsiteY12" fmla="*/ 133350 h 679538"/>
                <a:gd name="connsiteX13" fmla="*/ 100012 w 1176337"/>
                <a:gd name="connsiteY13" fmla="*/ 2381 h 67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6337" h="679538">
                  <a:moveTo>
                    <a:pt x="100012" y="2381"/>
                  </a:moveTo>
                  <a:lnTo>
                    <a:pt x="0" y="0"/>
                  </a:lnTo>
                  <a:lnTo>
                    <a:pt x="61912" y="111919"/>
                  </a:lnTo>
                  <a:cubicBezTo>
                    <a:pt x="87709" y="151210"/>
                    <a:pt x="117078" y="185738"/>
                    <a:pt x="154781" y="235744"/>
                  </a:cubicBezTo>
                  <a:cubicBezTo>
                    <a:pt x="192484" y="285750"/>
                    <a:pt x="246062" y="353218"/>
                    <a:pt x="288131" y="411956"/>
                  </a:cubicBezTo>
                  <a:cubicBezTo>
                    <a:pt x="330200" y="470694"/>
                    <a:pt x="367506" y="544116"/>
                    <a:pt x="414337" y="588169"/>
                  </a:cubicBezTo>
                  <a:cubicBezTo>
                    <a:pt x="461168" y="632222"/>
                    <a:pt x="526256" y="694531"/>
                    <a:pt x="569118" y="676275"/>
                  </a:cubicBezTo>
                  <a:cubicBezTo>
                    <a:pt x="600868" y="658019"/>
                    <a:pt x="628649" y="664368"/>
                    <a:pt x="683418" y="614362"/>
                  </a:cubicBezTo>
                  <a:cubicBezTo>
                    <a:pt x="738187" y="564356"/>
                    <a:pt x="841375" y="450849"/>
                    <a:pt x="897731" y="376237"/>
                  </a:cubicBezTo>
                  <a:lnTo>
                    <a:pt x="1066800" y="152400"/>
                  </a:lnTo>
                  <a:lnTo>
                    <a:pt x="1176337" y="26194"/>
                  </a:lnTo>
                  <a:lnTo>
                    <a:pt x="1095375" y="26194"/>
                  </a:lnTo>
                  <a:lnTo>
                    <a:pt x="504825" y="133350"/>
                  </a:lnTo>
                  <a:lnTo>
                    <a:pt x="100012" y="2381"/>
                  </a:lnTo>
                  <a:close/>
                </a:path>
              </a:pathLst>
            </a:custGeom>
            <a:solidFill>
              <a:srgbClr val="82B7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5AFF207-E268-4624-95D5-86267EACD202}"/>
                </a:ext>
              </a:extLst>
            </p:cNvPr>
            <p:cNvSpPr/>
            <p:nvPr/>
          </p:nvSpPr>
          <p:spPr>
            <a:xfrm>
              <a:off x="2476485" y="3165559"/>
              <a:ext cx="1026334" cy="607244"/>
            </a:xfrm>
            <a:custGeom>
              <a:avLst/>
              <a:gdLst>
                <a:gd name="connsiteX0" fmla="*/ 119063 w 1026319"/>
                <a:gd name="connsiteY0" fmla="*/ 11906 h 607218"/>
                <a:gd name="connsiteX1" fmla="*/ 0 w 1026319"/>
                <a:gd name="connsiteY1" fmla="*/ 0 h 607218"/>
                <a:gd name="connsiteX2" fmla="*/ 111919 w 1026319"/>
                <a:gd name="connsiteY2" fmla="*/ 188118 h 607218"/>
                <a:gd name="connsiteX3" fmla="*/ 280988 w 1026319"/>
                <a:gd name="connsiteY3" fmla="*/ 388143 h 607218"/>
                <a:gd name="connsiteX4" fmla="*/ 416719 w 1026319"/>
                <a:gd name="connsiteY4" fmla="*/ 550068 h 607218"/>
                <a:gd name="connsiteX5" fmla="*/ 504825 w 1026319"/>
                <a:gd name="connsiteY5" fmla="*/ 607218 h 607218"/>
                <a:gd name="connsiteX6" fmla="*/ 600075 w 1026319"/>
                <a:gd name="connsiteY6" fmla="*/ 552450 h 607218"/>
                <a:gd name="connsiteX7" fmla="*/ 747713 w 1026319"/>
                <a:gd name="connsiteY7" fmla="*/ 390525 h 607218"/>
                <a:gd name="connsiteX8" fmla="*/ 873919 w 1026319"/>
                <a:gd name="connsiteY8" fmla="*/ 214312 h 607218"/>
                <a:gd name="connsiteX9" fmla="*/ 1026319 w 1026319"/>
                <a:gd name="connsiteY9" fmla="*/ 26193 h 607218"/>
                <a:gd name="connsiteX10" fmla="*/ 857250 w 1026319"/>
                <a:gd name="connsiteY10" fmla="*/ 11906 h 607218"/>
                <a:gd name="connsiteX11" fmla="*/ 369094 w 1026319"/>
                <a:gd name="connsiteY11" fmla="*/ 97631 h 607218"/>
                <a:gd name="connsiteX12" fmla="*/ 119063 w 1026319"/>
                <a:gd name="connsiteY12" fmla="*/ 11906 h 607218"/>
                <a:gd name="connsiteX0" fmla="*/ 119063 w 1026319"/>
                <a:gd name="connsiteY0" fmla="*/ 11906 h 607218"/>
                <a:gd name="connsiteX1" fmla="*/ 0 w 1026319"/>
                <a:gd name="connsiteY1" fmla="*/ 0 h 607218"/>
                <a:gd name="connsiteX2" fmla="*/ 111919 w 1026319"/>
                <a:gd name="connsiteY2" fmla="*/ 188118 h 607218"/>
                <a:gd name="connsiteX3" fmla="*/ 280988 w 1026319"/>
                <a:gd name="connsiteY3" fmla="*/ 388143 h 607218"/>
                <a:gd name="connsiteX4" fmla="*/ 416719 w 1026319"/>
                <a:gd name="connsiteY4" fmla="*/ 550068 h 607218"/>
                <a:gd name="connsiteX5" fmla="*/ 504825 w 1026319"/>
                <a:gd name="connsiteY5" fmla="*/ 607218 h 607218"/>
                <a:gd name="connsiteX6" fmla="*/ 600075 w 1026319"/>
                <a:gd name="connsiteY6" fmla="*/ 552450 h 607218"/>
                <a:gd name="connsiteX7" fmla="*/ 747713 w 1026319"/>
                <a:gd name="connsiteY7" fmla="*/ 390525 h 607218"/>
                <a:gd name="connsiteX8" fmla="*/ 873919 w 1026319"/>
                <a:gd name="connsiteY8" fmla="*/ 214312 h 607218"/>
                <a:gd name="connsiteX9" fmla="*/ 1026319 w 1026319"/>
                <a:gd name="connsiteY9" fmla="*/ 26193 h 607218"/>
                <a:gd name="connsiteX10" fmla="*/ 857250 w 1026319"/>
                <a:gd name="connsiteY10" fmla="*/ 11906 h 607218"/>
                <a:gd name="connsiteX11" fmla="*/ 369094 w 1026319"/>
                <a:gd name="connsiteY11" fmla="*/ 97631 h 607218"/>
                <a:gd name="connsiteX12" fmla="*/ 119063 w 1026319"/>
                <a:gd name="connsiteY12" fmla="*/ 11906 h 607218"/>
                <a:gd name="connsiteX0" fmla="*/ 119063 w 1026319"/>
                <a:gd name="connsiteY0" fmla="*/ 11906 h 607218"/>
                <a:gd name="connsiteX1" fmla="*/ 0 w 1026319"/>
                <a:gd name="connsiteY1" fmla="*/ 0 h 607218"/>
                <a:gd name="connsiteX2" fmla="*/ 111919 w 1026319"/>
                <a:gd name="connsiteY2" fmla="*/ 188118 h 607218"/>
                <a:gd name="connsiteX3" fmla="*/ 280988 w 1026319"/>
                <a:gd name="connsiteY3" fmla="*/ 388143 h 607218"/>
                <a:gd name="connsiteX4" fmla="*/ 416719 w 1026319"/>
                <a:gd name="connsiteY4" fmla="*/ 550068 h 607218"/>
                <a:gd name="connsiteX5" fmla="*/ 504825 w 1026319"/>
                <a:gd name="connsiteY5" fmla="*/ 607218 h 607218"/>
                <a:gd name="connsiteX6" fmla="*/ 600075 w 1026319"/>
                <a:gd name="connsiteY6" fmla="*/ 552450 h 607218"/>
                <a:gd name="connsiteX7" fmla="*/ 747713 w 1026319"/>
                <a:gd name="connsiteY7" fmla="*/ 390525 h 607218"/>
                <a:gd name="connsiteX8" fmla="*/ 873919 w 1026319"/>
                <a:gd name="connsiteY8" fmla="*/ 214312 h 607218"/>
                <a:gd name="connsiteX9" fmla="*/ 1026319 w 1026319"/>
                <a:gd name="connsiteY9" fmla="*/ 26193 h 607218"/>
                <a:gd name="connsiteX10" fmla="*/ 857250 w 1026319"/>
                <a:gd name="connsiteY10" fmla="*/ 11906 h 607218"/>
                <a:gd name="connsiteX11" fmla="*/ 369094 w 1026319"/>
                <a:gd name="connsiteY11" fmla="*/ 97631 h 607218"/>
                <a:gd name="connsiteX12" fmla="*/ 119063 w 1026319"/>
                <a:gd name="connsiteY12" fmla="*/ 11906 h 607218"/>
                <a:gd name="connsiteX0" fmla="*/ 119063 w 1026319"/>
                <a:gd name="connsiteY0" fmla="*/ 11906 h 607218"/>
                <a:gd name="connsiteX1" fmla="*/ 0 w 1026319"/>
                <a:gd name="connsiteY1" fmla="*/ 0 h 607218"/>
                <a:gd name="connsiteX2" fmla="*/ 111919 w 1026319"/>
                <a:gd name="connsiteY2" fmla="*/ 188118 h 607218"/>
                <a:gd name="connsiteX3" fmla="*/ 280988 w 1026319"/>
                <a:gd name="connsiteY3" fmla="*/ 388143 h 607218"/>
                <a:gd name="connsiteX4" fmla="*/ 416719 w 1026319"/>
                <a:gd name="connsiteY4" fmla="*/ 550068 h 607218"/>
                <a:gd name="connsiteX5" fmla="*/ 504825 w 1026319"/>
                <a:gd name="connsiteY5" fmla="*/ 607218 h 607218"/>
                <a:gd name="connsiteX6" fmla="*/ 592931 w 1026319"/>
                <a:gd name="connsiteY6" fmla="*/ 554831 h 607218"/>
                <a:gd name="connsiteX7" fmla="*/ 747713 w 1026319"/>
                <a:gd name="connsiteY7" fmla="*/ 390525 h 607218"/>
                <a:gd name="connsiteX8" fmla="*/ 873919 w 1026319"/>
                <a:gd name="connsiteY8" fmla="*/ 214312 h 607218"/>
                <a:gd name="connsiteX9" fmla="*/ 1026319 w 1026319"/>
                <a:gd name="connsiteY9" fmla="*/ 26193 h 607218"/>
                <a:gd name="connsiteX10" fmla="*/ 857250 w 1026319"/>
                <a:gd name="connsiteY10" fmla="*/ 11906 h 607218"/>
                <a:gd name="connsiteX11" fmla="*/ 369094 w 1026319"/>
                <a:gd name="connsiteY11" fmla="*/ 97631 h 607218"/>
                <a:gd name="connsiteX12" fmla="*/ 119063 w 1026319"/>
                <a:gd name="connsiteY12" fmla="*/ 11906 h 607218"/>
                <a:gd name="connsiteX0" fmla="*/ 119063 w 1026319"/>
                <a:gd name="connsiteY0" fmla="*/ 11906 h 607244"/>
                <a:gd name="connsiteX1" fmla="*/ 0 w 1026319"/>
                <a:gd name="connsiteY1" fmla="*/ 0 h 607244"/>
                <a:gd name="connsiteX2" fmla="*/ 111919 w 1026319"/>
                <a:gd name="connsiteY2" fmla="*/ 188118 h 607244"/>
                <a:gd name="connsiteX3" fmla="*/ 280988 w 1026319"/>
                <a:gd name="connsiteY3" fmla="*/ 388143 h 607244"/>
                <a:gd name="connsiteX4" fmla="*/ 416719 w 1026319"/>
                <a:gd name="connsiteY4" fmla="*/ 550068 h 607244"/>
                <a:gd name="connsiteX5" fmla="*/ 504825 w 1026319"/>
                <a:gd name="connsiteY5" fmla="*/ 607218 h 607244"/>
                <a:gd name="connsiteX6" fmla="*/ 592931 w 1026319"/>
                <a:gd name="connsiteY6" fmla="*/ 554831 h 607244"/>
                <a:gd name="connsiteX7" fmla="*/ 747713 w 1026319"/>
                <a:gd name="connsiteY7" fmla="*/ 390525 h 607244"/>
                <a:gd name="connsiteX8" fmla="*/ 873919 w 1026319"/>
                <a:gd name="connsiteY8" fmla="*/ 214312 h 607244"/>
                <a:gd name="connsiteX9" fmla="*/ 1026319 w 1026319"/>
                <a:gd name="connsiteY9" fmla="*/ 26193 h 607244"/>
                <a:gd name="connsiteX10" fmla="*/ 857250 w 1026319"/>
                <a:gd name="connsiteY10" fmla="*/ 11906 h 607244"/>
                <a:gd name="connsiteX11" fmla="*/ 369094 w 1026319"/>
                <a:gd name="connsiteY11" fmla="*/ 97631 h 607244"/>
                <a:gd name="connsiteX12" fmla="*/ 119063 w 1026319"/>
                <a:gd name="connsiteY12" fmla="*/ 11906 h 607244"/>
                <a:gd name="connsiteX0" fmla="*/ 119063 w 1026319"/>
                <a:gd name="connsiteY0" fmla="*/ 11906 h 607244"/>
                <a:gd name="connsiteX1" fmla="*/ 0 w 1026319"/>
                <a:gd name="connsiteY1" fmla="*/ 0 h 607244"/>
                <a:gd name="connsiteX2" fmla="*/ 111919 w 1026319"/>
                <a:gd name="connsiteY2" fmla="*/ 188118 h 607244"/>
                <a:gd name="connsiteX3" fmla="*/ 280988 w 1026319"/>
                <a:gd name="connsiteY3" fmla="*/ 388143 h 607244"/>
                <a:gd name="connsiteX4" fmla="*/ 416719 w 1026319"/>
                <a:gd name="connsiteY4" fmla="*/ 550068 h 607244"/>
                <a:gd name="connsiteX5" fmla="*/ 504825 w 1026319"/>
                <a:gd name="connsiteY5" fmla="*/ 607218 h 607244"/>
                <a:gd name="connsiteX6" fmla="*/ 592931 w 1026319"/>
                <a:gd name="connsiteY6" fmla="*/ 554831 h 607244"/>
                <a:gd name="connsiteX7" fmla="*/ 747713 w 1026319"/>
                <a:gd name="connsiteY7" fmla="*/ 390525 h 607244"/>
                <a:gd name="connsiteX8" fmla="*/ 873919 w 1026319"/>
                <a:gd name="connsiteY8" fmla="*/ 214312 h 607244"/>
                <a:gd name="connsiteX9" fmla="*/ 1026319 w 1026319"/>
                <a:gd name="connsiteY9" fmla="*/ 26193 h 607244"/>
                <a:gd name="connsiteX10" fmla="*/ 857250 w 1026319"/>
                <a:gd name="connsiteY10" fmla="*/ 11906 h 607244"/>
                <a:gd name="connsiteX11" fmla="*/ 369094 w 1026319"/>
                <a:gd name="connsiteY11" fmla="*/ 97631 h 607244"/>
                <a:gd name="connsiteX12" fmla="*/ 119063 w 1026319"/>
                <a:gd name="connsiteY12" fmla="*/ 11906 h 607244"/>
                <a:gd name="connsiteX0" fmla="*/ 119063 w 1026319"/>
                <a:gd name="connsiteY0" fmla="*/ 11906 h 607244"/>
                <a:gd name="connsiteX1" fmla="*/ 0 w 1026319"/>
                <a:gd name="connsiteY1" fmla="*/ 0 h 607244"/>
                <a:gd name="connsiteX2" fmla="*/ 111919 w 1026319"/>
                <a:gd name="connsiteY2" fmla="*/ 188118 h 607244"/>
                <a:gd name="connsiteX3" fmla="*/ 280988 w 1026319"/>
                <a:gd name="connsiteY3" fmla="*/ 388143 h 607244"/>
                <a:gd name="connsiteX4" fmla="*/ 416719 w 1026319"/>
                <a:gd name="connsiteY4" fmla="*/ 550068 h 607244"/>
                <a:gd name="connsiteX5" fmla="*/ 504825 w 1026319"/>
                <a:gd name="connsiteY5" fmla="*/ 607218 h 607244"/>
                <a:gd name="connsiteX6" fmla="*/ 592931 w 1026319"/>
                <a:gd name="connsiteY6" fmla="*/ 554831 h 607244"/>
                <a:gd name="connsiteX7" fmla="*/ 747713 w 1026319"/>
                <a:gd name="connsiteY7" fmla="*/ 390525 h 607244"/>
                <a:gd name="connsiteX8" fmla="*/ 873919 w 1026319"/>
                <a:gd name="connsiteY8" fmla="*/ 214312 h 607244"/>
                <a:gd name="connsiteX9" fmla="*/ 1026319 w 1026319"/>
                <a:gd name="connsiteY9" fmla="*/ 26193 h 607244"/>
                <a:gd name="connsiteX10" fmla="*/ 857250 w 1026319"/>
                <a:gd name="connsiteY10" fmla="*/ 11906 h 607244"/>
                <a:gd name="connsiteX11" fmla="*/ 369094 w 1026319"/>
                <a:gd name="connsiteY11" fmla="*/ 97631 h 607244"/>
                <a:gd name="connsiteX12" fmla="*/ 119063 w 1026319"/>
                <a:gd name="connsiteY12" fmla="*/ 11906 h 607244"/>
                <a:gd name="connsiteX0" fmla="*/ 119063 w 1026319"/>
                <a:gd name="connsiteY0" fmla="*/ 11906 h 607244"/>
                <a:gd name="connsiteX1" fmla="*/ 0 w 1026319"/>
                <a:gd name="connsiteY1" fmla="*/ 0 h 607244"/>
                <a:gd name="connsiteX2" fmla="*/ 111919 w 1026319"/>
                <a:gd name="connsiteY2" fmla="*/ 188118 h 607244"/>
                <a:gd name="connsiteX3" fmla="*/ 280988 w 1026319"/>
                <a:gd name="connsiteY3" fmla="*/ 388143 h 607244"/>
                <a:gd name="connsiteX4" fmla="*/ 416719 w 1026319"/>
                <a:gd name="connsiteY4" fmla="*/ 550068 h 607244"/>
                <a:gd name="connsiteX5" fmla="*/ 504825 w 1026319"/>
                <a:gd name="connsiteY5" fmla="*/ 607218 h 607244"/>
                <a:gd name="connsiteX6" fmla="*/ 592931 w 1026319"/>
                <a:gd name="connsiteY6" fmla="*/ 554831 h 607244"/>
                <a:gd name="connsiteX7" fmla="*/ 747713 w 1026319"/>
                <a:gd name="connsiteY7" fmla="*/ 390525 h 607244"/>
                <a:gd name="connsiteX8" fmla="*/ 873919 w 1026319"/>
                <a:gd name="connsiteY8" fmla="*/ 214312 h 607244"/>
                <a:gd name="connsiteX9" fmla="*/ 1026319 w 1026319"/>
                <a:gd name="connsiteY9" fmla="*/ 26193 h 607244"/>
                <a:gd name="connsiteX10" fmla="*/ 857250 w 1026319"/>
                <a:gd name="connsiteY10" fmla="*/ 11906 h 607244"/>
                <a:gd name="connsiteX11" fmla="*/ 369094 w 1026319"/>
                <a:gd name="connsiteY11" fmla="*/ 97631 h 607244"/>
                <a:gd name="connsiteX12" fmla="*/ 119063 w 1026319"/>
                <a:gd name="connsiteY12" fmla="*/ 11906 h 607244"/>
                <a:gd name="connsiteX0" fmla="*/ 119078 w 1026334"/>
                <a:gd name="connsiteY0" fmla="*/ 11906 h 607244"/>
                <a:gd name="connsiteX1" fmla="*/ 15 w 1026334"/>
                <a:gd name="connsiteY1" fmla="*/ 0 h 607244"/>
                <a:gd name="connsiteX2" fmla="*/ 111934 w 1026334"/>
                <a:gd name="connsiteY2" fmla="*/ 188118 h 607244"/>
                <a:gd name="connsiteX3" fmla="*/ 281003 w 1026334"/>
                <a:gd name="connsiteY3" fmla="*/ 388143 h 607244"/>
                <a:gd name="connsiteX4" fmla="*/ 416734 w 1026334"/>
                <a:gd name="connsiteY4" fmla="*/ 550068 h 607244"/>
                <a:gd name="connsiteX5" fmla="*/ 504840 w 1026334"/>
                <a:gd name="connsiteY5" fmla="*/ 607218 h 607244"/>
                <a:gd name="connsiteX6" fmla="*/ 592946 w 1026334"/>
                <a:gd name="connsiteY6" fmla="*/ 554831 h 607244"/>
                <a:gd name="connsiteX7" fmla="*/ 747728 w 1026334"/>
                <a:gd name="connsiteY7" fmla="*/ 390525 h 607244"/>
                <a:gd name="connsiteX8" fmla="*/ 873934 w 1026334"/>
                <a:gd name="connsiteY8" fmla="*/ 214312 h 607244"/>
                <a:gd name="connsiteX9" fmla="*/ 1026334 w 1026334"/>
                <a:gd name="connsiteY9" fmla="*/ 26193 h 607244"/>
                <a:gd name="connsiteX10" fmla="*/ 857265 w 1026334"/>
                <a:gd name="connsiteY10" fmla="*/ 11906 h 607244"/>
                <a:gd name="connsiteX11" fmla="*/ 369109 w 1026334"/>
                <a:gd name="connsiteY11" fmla="*/ 97631 h 607244"/>
                <a:gd name="connsiteX12" fmla="*/ 119078 w 1026334"/>
                <a:gd name="connsiteY12" fmla="*/ 11906 h 607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6334" h="607244">
                  <a:moveTo>
                    <a:pt x="119078" y="11906"/>
                  </a:moveTo>
                  <a:lnTo>
                    <a:pt x="15" y="0"/>
                  </a:lnTo>
                  <a:cubicBezTo>
                    <a:pt x="-1176" y="29369"/>
                    <a:pt x="65103" y="123428"/>
                    <a:pt x="111934" y="188118"/>
                  </a:cubicBezTo>
                  <a:cubicBezTo>
                    <a:pt x="158765" y="252808"/>
                    <a:pt x="230203" y="327818"/>
                    <a:pt x="281003" y="388143"/>
                  </a:cubicBezTo>
                  <a:cubicBezTo>
                    <a:pt x="331803" y="448468"/>
                    <a:pt x="379428" y="513556"/>
                    <a:pt x="416734" y="550068"/>
                  </a:cubicBezTo>
                  <a:cubicBezTo>
                    <a:pt x="454040" y="586580"/>
                    <a:pt x="475471" y="606424"/>
                    <a:pt x="504840" y="607218"/>
                  </a:cubicBezTo>
                  <a:cubicBezTo>
                    <a:pt x="534209" y="608012"/>
                    <a:pt x="552465" y="590947"/>
                    <a:pt x="592946" y="554831"/>
                  </a:cubicBezTo>
                  <a:cubicBezTo>
                    <a:pt x="633427" y="518716"/>
                    <a:pt x="700897" y="447278"/>
                    <a:pt x="747728" y="390525"/>
                  </a:cubicBezTo>
                  <a:cubicBezTo>
                    <a:pt x="794559" y="333772"/>
                    <a:pt x="823134" y="277018"/>
                    <a:pt x="873934" y="214312"/>
                  </a:cubicBezTo>
                  <a:lnTo>
                    <a:pt x="1026334" y="26193"/>
                  </a:lnTo>
                  <a:lnTo>
                    <a:pt x="857265" y="11906"/>
                  </a:lnTo>
                  <a:lnTo>
                    <a:pt x="369109" y="97631"/>
                  </a:lnTo>
                  <a:lnTo>
                    <a:pt x="119078" y="11906"/>
                  </a:lnTo>
                  <a:close/>
                </a:path>
              </a:pathLst>
            </a:custGeom>
            <a:solidFill>
              <a:srgbClr val="7974A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DC124C5-AE3F-4D78-84CE-5D05E73305CE}"/>
                </a:ext>
              </a:extLst>
            </p:cNvPr>
            <p:cNvSpPr/>
            <p:nvPr/>
          </p:nvSpPr>
          <p:spPr>
            <a:xfrm>
              <a:off x="2559844" y="3172702"/>
              <a:ext cx="790575" cy="460896"/>
            </a:xfrm>
            <a:custGeom>
              <a:avLst/>
              <a:gdLst>
                <a:gd name="connsiteX0" fmla="*/ 0 w 790575"/>
                <a:gd name="connsiteY0" fmla="*/ 0 h 459582"/>
                <a:gd name="connsiteX1" fmla="*/ 176212 w 790575"/>
                <a:gd name="connsiteY1" fmla="*/ 235744 h 459582"/>
                <a:gd name="connsiteX2" fmla="*/ 326231 w 790575"/>
                <a:gd name="connsiteY2" fmla="*/ 404813 h 459582"/>
                <a:gd name="connsiteX3" fmla="*/ 414337 w 790575"/>
                <a:gd name="connsiteY3" fmla="*/ 459582 h 459582"/>
                <a:gd name="connsiteX4" fmla="*/ 528637 w 790575"/>
                <a:gd name="connsiteY4" fmla="*/ 359569 h 459582"/>
                <a:gd name="connsiteX5" fmla="*/ 640556 w 790575"/>
                <a:gd name="connsiteY5" fmla="*/ 188119 h 459582"/>
                <a:gd name="connsiteX6" fmla="*/ 790575 w 790575"/>
                <a:gd name="connsiteY6" fmla="*/ 11907 h 459582"/>
                <a:gd name="connsiteX7" fmla="*/ 626269 w 790575"/>
                <a:gd name="connsiteY7" fmla="*/ 14288 h 459582"/>
                <a:gd name="connsiteX8" fmla="*/ 376237 w 790575"/>
                <a:gd name="connsiteY8" fmla="*/ 80963 h 459582"/>
                <a:gd name="connsiteX9" fmla="*/ 73819 w 790575"/>
                <a:gd name="connsiteY9" fmla="*/ 14288 h 459582"/>
                <a:gd name="connsiteX10" fmla="*/ 0 w 790575"/>
                <a:gd name="connsiteY10" fmla="*/ 0 h 459582"/>
                <a:gd name="connsiteX0" fmla="*/ 0 w 790575"/>
                <a:gd name="connsiteY0" fmla="*/ 0 h 460925"/>
                <a:gd name="connsiteX1" fmla="*/ 176212 w 790575"/>
                <a:gd name="connsiteY1" fmla="*/ 235744 h 460925"/>
                <a:gd name="connsiteX2" fmla="*/ 326231 w 790575"/>
                <a:gd name="connsiteY2" fmla="*/ 404813 h 460925"/>
                <a:gd name="connsiteX3" fmla="*/ 414337 w 790575"/>
                <a:gd name="connsiteY3" fmla="*/ 459582 h 460925"/>
                <a:gd name="connsiteX4" fmla="*/ 528637 w 790575"/>
                <a:gd name="connsiteY4" fmla="*/ 359569 h 460925"/>
                <a:gd name="connsiteX5" fmla="*/ 640556 w 790575"/>
                <a:gd name="connsiteY5" fmla="*/ 188119 h 460925"/>
                <a:gd name="connsiteX6" fmla="*/ 790575 w 790575"/>
                <a:gd name="connsiteY6" fmla="*/ 11907 h 460925"/>
                <a:gd name="connsiteX7" fmla="*/ 626269 w 790575"/>
                <a:gd name="connsiteY7" fmla="*/ 14288 h 460925"/>
                <a:gd name="connsiteX8" fmla="*/ 376237 w 790575"/>
                <a:gd name="connsiteY8" fmla="*/ 80963 h 460925"/>
                <a:gd name="connsiteX9" fmla="*/ 73819 w 790575"/>
                <a:gd name="connsiteY9" fmla="*/ 14288 h 460925"/>
                <a:gd name="connsiteX10" fmla="*/ 0 w 790575"/>
                <a:gd name="connsiteY10" fmla="*/ 0 h 460925"/>
                <a:gd name="connsiteX0" fmla="*/ 0 w 790575"/>
                <a:gd name="connsiteY0" fmla="*/ 0 h 470420"/>
                <a:gd name="connsiteX1" fmla="*/ 176212 w 790575"/>
                <a:gd name="connsiteY1" fmla="*/ 235744 h 470420"/>
                <a:gd name="connsiteX2" fmla="*/ 326231 w 790575"/>
                <a:gd name="connsiteY2" fmla="*/ 404813 h 470420"/>
                <a:gd name="connsiteX3" fmla="*/ 414337 w 790575"/>
                <a:gd name="connsiteY3" fmla="*/ 459582 h 470420"/>
                <a:gd name="connsiteX4" fmla="*/ 528637 w 790575"/>
                <a:gd name="connsiteY4" fmla="*/ 359569 h 470420"/>
                <a:gd name="connsiteX5" fmla="*/ 640556 w 790575"/>
                <a:gd name="connsiteY5" fmla="*/ 188119 h 470420"/>
                <a:gd name="connsiteX6" fmla="*/ 790575 w 790575"/>
                <a:gd name="connsiteY6" fmla="*/ 11907 h 470420"/>
                <a:gd name="connsiteX7" fmla="*/ 626269 w 790575"/>
                <a:gd name="connsiteY7" fmla="*/ 14288 h 470420"/>
                <a:gd name="connsiteX8" fmla="*/ 376237 w 790575"/>
                <a:gd name="connsiteY8" fmla="*/ 80963 h 470420"/>
                <a:gd name="connsiteX9" fmla="*/ 73819 w 790575"/>
                <a:gd name="connsiteY9" fmla="*/ 14288 h 470420"/>
                <a:gd name="connsiteX10" fmla="*/ 0 w 790575"/>
                <a:gd name="connsiteY10" fmla="*/ 0 h 470420"/>
                <a:gd name="connsiteX0" fmla="*/ 0 w 790575"/>
                <a:gd name="connsiteY0" fmla="*/ 0 h 470420"/>
                <a:gd name="connsiteX1" fmla="*/ 176212 w 790575"/>
                <a:gd name="connsiteY1" fmla="*/ 235744 h 470420"/>
                <a:gd name="connsiteX2" fmla="*/ 326231 w 790575"/>
                <a:gd name="connsiteY2" fmla="*/ 404813 h 470420"/>
                <a:gd name="connsiteX3" fmla="*/ 414337 w 790575"/>
                <a:gd name="connsiteY3" fmla="*/ 459582 h 470420"/>
                <a:gd name="connsiteX4" fmla="*/ 528637 w 790575"/>
                <a:gd name="connsiteY4" fmla="*/ 359569 h 470420"/>
                <a:gd name="connsiteX5" fmla="*/ 640556 w 790575"/>
                <a:gd name="connsiteY5" fmla="*/ 188119 h 470420"/>
                <a:gd name="connsiteX6" fmla="*/ 790575 w 790575"/>
                <a:gd name="connsiteY6" fmla="*/ 11907 h 470420"/>
                <a:gd name="connsiteX7" fmla="*/ 626269 w 790575"/>
                <a:gd name="connsiteY7" fmla="*/ 14288 h 470420"/>
                <a:gd name="connsiteX8" fmla="*/ 376237 w 790575"/>
                <a:gd name="connsiteY8" fmla="*/ 80963 h 470420"/>
                <a:gd name="connsiteX9" fmla="*/ 73819 w 790575"/>
                <a:gd name="connsiteY9" fmla="*/ 14288 h 470420"/>
                <a:gd name="connsiteX10" fmla="*/ 0 w 790575"/>
                <a:gd name="connsiteY10" fmla="*/ 0 h 470420"/>
                <a:gd name="connsiteX0" fmla="*/ 0 w 790575"/>
                <a:gd name="connsiteY0" fmla="*/ 0 h 470420"/>
                <a:gd name="connsiteX1" fmla="*/ 176212 w 790575"/>
                <a:gd name="connsiteY1" fmla="*/ 235744 h 470420"/>
                <a:gd name="connsiteX2" fmla="*/ 326231 w 790575"/>
                <a:gd name="connsiteY2" fmla="*/ 404813 h 470420"/>
                <a:gd name="connsiteX3" fmla="*/ 414337 w 790575"/>
                <a:gd name="connsiteY3" fmla="*/ 459582 h 470420"/>
                <a:gd name="connsiteX4" fmla="*/ 528637 w 790575"/>
                <a:gd name="connsiteY4" fmla="*/ 359569 h 470420"/>
                <a:gd name="connsiteX5" fmla="*/ 650081 w 790575"/>
                <a:gd name="connsiteY5" fmla="*/ 200025 h 470420"/>
                <a:gd name="connsiteX6" fmla="*/ 790575 w 790575"/>
                <a:gd name="connsiteY6" fmla="*/ 11907 h 470420"/>
                <a:gd name="connsiteX7" fmla="*/ 626269 w 790575"/>
                <a:gd name="connsiteY7" fmla="*/ 14288 h 470420"/>
                <a:gd name="connsiteX8" fmla="*/ 376237 w 790575"/>
                <a:gd name="connsiteY8" fmla="*/ 80963 h 470420"/>
                <a:gd name="connsiteX9" fmla="*/ 73819 w 790575"/>
                <a:gd name="connsiteY9" fmla="*/ 14288 h 470420"/>
                <a:gd name="connsiteX10" fmla="*/ 0 w 790575"/>
                <a:gd name="connsiteY10" fmla="*/ 0 h 470420"/>
                <a:gd name="connsiteX0" fmla="*/ 0 w 790575"/>
                <a:gd name="connsiteY0" fmla="*/ 0 h 470325"/>
                <a:gd name="connsiteX1" fmla="*/ 169068 w 790575"/>
                <a:gd name="connsiteY1" fmla="*/ 240507 h 470325"/>
                <a:gd name="connsiteX2" fmla="*/ 326231 w 790575"/>
                <a:gd name="connsiteY2" fmla="*/ 404813 h 470325"/>
                <a:gd name="connsiteX3" fmla="*/ 414337 w 790575"/>
                <a:gd name="connsiteY3" fmla="*/ 459582 h 470325"/>
                <a:gd name="connsiteX4" fmla="*/ 528637 w 790575"/>
                <a:gd name="connsiteY4" fmla="*/ 359569 h 470325"/>
                <a:gd name="connsiteX5" fmla="*/ 650081 w 790575"/>
                <a:gd name="connsiteY5" fmla="*/ 200025 h 470325"/>
                <a:gd name="connsiteX6" fmla="*/ 790575 w 790575"/>
                <a:gd name="connsiteY6" fmla="*/ 11907 h 470325"/>
                <a:gd name="connsiteX7" fmla="*/ 626269 w 790575"/>
                <a:gd name="connsiteY7" fmla="*/ 14288 h 470325"/>
                <a:gd name="connsiteX8" fmla="*/ 376237 w 790575"/>
                <a:gd name="connsiteY8" fmla="*/ 80963 h 470325"/>
                <a:gd name="connsiteX9" fmla="*/ 73819 w 790575"/>
                <a:gd name="connsiteY9" fmla="*/ 14288 h 470325"/>
                <a:gd name="connsiteX10" fmla="*/ 0 w 790575"/>
                <a:gd name="connsiteY10" fmla="*/ 0 h 470325"/>
                <a:gd name="connsiteX0" fmla="*/ 0 w 790575"/>
                <a:gd name="connsiteY0" fmla="*/ 0 h 460896"/>
                <a:gd name="connsiteX1" fmla="*/ 169068 w 790575"/>
                <a:gd name="connsiteY1" fmla="*/ 240507 h 460896"/>
                <a:gd name="connsiteX2" fmla="*/ 326231 w 790575"/>
                <a:gd name="connsiteY2" fmla="*/ 404813 h 460896"/>
                <a:gd name="connsiteX3" fmla="*/ 414337 w 790575"/>
                <a:gd name="connsiteY3" fmla="*/ 459582 h 460896"/>
                <a:gd name="connsiteX4" fmla="*/ 528637 w 790575"/>
                <a:gd name="connsiteY4" fmla="*/ 359569 h 460896"/>
                <a:gd name="connsiteX5" fmla="*/ 650081 w 790575"/>
                <a:gd name="connsiteY5" fmla="*/ 200025 h 460896"/>
                <a:gd name="connsiteX6" fmla="*/ 790575 w 790575"/>
                <a:gd name="connsiteY6" fmla="*/ 11907 h 460896"/>
                <a:gd name="connsiteX7" fmla="*/ 626269 w 790575"/>
                <a:gd name="connsiteY7" fmla="*/ 14288 h 460896"/>
                <a:gd name="connsiteX8" fmla="*/ 376237 w 790575"/>
                <a:gd name="connsiteY8" fmla="*/ 80963 h 460896"/>
                <a:gd name="connsiteX9" fmla="*/ 73819 w 790575"/>
                <a:gd name="connsiteY9" fmla="*/ 14288 h 460896"/>
                <a:gd name="connsiteX10" fmla="*/ 0 w 790575"/>
                <a:gd name="connsiteY10" fmla="*/ 0 h 46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0575" h="460896">
                  <a:moveTo>
                    <a:pt x="0" y="0"/>
                  </a:moveTo>
                  <a:lnTo>
                    <a:pt x="169068" y="240507"/>
                  </a:lnTo>
                  <a:cubicBezTo>
                    <a:pt x="223440" y="307976"/>
                    <a:pt x="285353" y="368301"/>
                    <a:pt x="326231" y="404813"/>
                  </a:cubicBezTo>
                  <a:cubicBezTo>
                    <a:pt x="367109" y="441326"/>
                    <a:pt x="380603" y="467123"/>
                    <a:pt x="414337" y="459582"/>
                  </a:cubicBezTo>
                  <a:cubicBezTo>
                    <a:pt x="448071" y="452041"/>
                    <a:pt x="489346" y="402829"/>
                    <a:pt x="528637" y="359569"/>
                  </a:cubicBezTo>
                  <a:cubicBezTo>
                    <a:pt x="567928" y="316310"/>
                    <a:pt x="606425" y="257969"/>
                    <a:pt x="650081" y="200025"/>
                  </a:cubicBezTo>
                  <a:lnTo>
                    <a:pt x="790575" y="11907"/>
                  </a:lnTo>
                  <a:lnTo>
                    <a:pt x="626269" y="14288"/>
                  </a:lnTo>
                  <a:lnTo>
                    <a:pt x="376237" y="80963"/>
                  </a:lnTo>
                  <a:lnTo>
                    <a:pt x="73819" y="14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8A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1D929F7-1030-4C3D-BE04-EBA218ABC9A6}"/>
                </a:ext>
              </a:extLst>
            </p:cNvPr>
            <p:cNvSpPr/>
            <p:nvPr/>
          </p:nvSpPr>
          <p:spPr>
            <a:xfrm>
              <a:off x="2621756" y="3182227"/>
              <a:ext cx="561975" cy="314336"/>
            </a:xfrm>
            <a:custGeom>
              <a:avLst/>
              <a:gdLst>
                <a:gd name="connsiteX0" fmla="*/ 0 w 561975"/>
                <a:gd name="connsiteY0" fmla="*/ 0 h 309563"/>
                <a:gd name="connsiteX1" fmla="*/ 111919 w 561975"/>
                <a:gd name="connsiteY1" fmla="*/ 126207 h 309563"/>
                <a:gd name="connsiteX2" fmla="*/ 216694 w 561975"/>
                <a:gd name="connsiteY2" fmla="*/ 230982 h 309563"/>
                <a:gd name="connsiteX3" fmla="*/ 285750 w 561975"/>
                <a:gd name="connsiteY3" fmla="*/ 288132 h 309563"/>
                <a:gd name="connsiteX4" fmla="*/ 357188 w 561975"/>
                <a:gd name="connsiteY4" fmla="*/ 309563 h 309563"/>
                <a:gd name="connsiteX5" fmla="*/ 431007 w 561975"/>
                <a:gd name="connsiteY5" fmla="*/ 195263 h 309563"/>
                <a:gd name="connsiteX6" fmla="*/ 514350 w 561975"/>
                <a:gd name="connsiteY6" fmla="*/ 71438 h 309563"/>
                <a:gd name="connsiteX7" fmla="*/ 561975 w 561975"/>
                <a:gd name="connsiteY7" fmla="*/ 4763 h 309563"/>
                <a:gd name="connsiteX8" fmla="*/ 438150 w 561975"/>
                <a:gd name="connsiteY8" fmla="*/ 14288 h 309563"/>
                <a:gd name="connsiteX9" fmla="*/ 280988 w 561975"/>
                <a:gd name="connsiteY9" fmla="*/ 64294 h 309563"/>
                <a:gd name="connsiteX10" fmla="*/ 97632 w 561975"/>
                <a:gd name="connsiteY10" fmla="*/ 9525 h 309563"/>
                <a:gd name="connsiteX11" fmla="*/ 0 w 561975"/>
                <a:gd name="connsiteY11" fmla="*/ 0 h 309563"/>
                <a:gd name="connsiteX0" fmla="*/ 0 w 561975"/>
                <a:gd name="connsiteY0" fmla="*/ 0 h 309563"/>
                <a:gd name="connsiteX1" fmla="*/ 111919 w 561975"/>
                <a:gd name="connsiteY1" fmla="*/ 126207 h 309563"/>
                <a:gd name="connsiteX2" fmla="*/ 216694 w 561975"/>
                <a:gd name="connsiteY2" fmla="*/ 230982 h 309563"/>
                <a:gd name="connsiteX3" fmla="*/ 285750 w 561975"/>
                <a:gd name="connsiteY3" fmla="*/ 288132 h 309563"/>
                <a:gd name="connsiteX4" fmla="*/ 357188 w 561975"/>
                <a:gd name="connsiteY4" fmla="*/ 309563 h 309563"/>
                <a:gd name="connsiteX5" fmla="*/ 431007 w 561975"/>
                <a:gd name="connsiteY5" fmla="*/ 195263 h 309563"/>
                <a:gd name="connsiteX6" fmla="*/ 514350 w 561975"/>
                <a:gd name="connsiteY6" fmla="*/ 71438 h 309563"/>
                <a:gd name="connsiteX7" fmla="*/ 561975 w 561975"/>
                <a:gd name="connsiteY7" fmla="*/ 4763 h 309563"/>
                <a:gd name="connsiteX8" fmla="*/ 438150 w 561975"/>
                <a:gd name="connsiteY8" fmla="*/ 7145 h 309563"/>
                <a:gd name="connsiteX9" fmla="*/ 280988 w 561975"/>
                <a:gd name="connsiteY9" fmla="*/ 64294 h 309563"/>
                <a:gd name="connsiteX10" fmla="*/ 97632 w 561975"/>
                <a:gd name="connsiteY10" fmla="*/ 9525 h 309563"/>
                <a:gd name="connsiteX11" fmla="*/ 0 w 561975"/>
                <a:gd name="connsiteY11" fmla="*/ 0 h 309563"/>
                <a:gd name="connsiteX0" fmla="*/ 0 w 561975"/>
                <a:gd name="connsiteY0" fmla="*/ 0 h 314615"/>
                <a:gd name="connsiteX1" fmla="*/ 111919 w 561975"/>
                <a:gd name="connsiteY1" fmla="*/ 126207 h 314615"/>
                <a:gd name="connsiteX2" fmla="*/ 216694 w 561975"/>
                <a:gd name="connsiteY2" fmla="*/ 230982 h 314615"/>
                <a:gd name="connsiteX3" fmla="*/ 285750 w 561975"/>
                <a:gd name="connsiteY3" fmla="*/ 288132 h 314615"/>
                <a:gd name="connsiteX4" fmla="*/ 357188 w 561975"/>
                <a:gd name="connsiteY4" fmla="*/ 309563 h 314615"/>
                <a:gd name="connsiteX5" fmla="*/ 431007 w 561975"/>
                <a:gd name="connsiteY5" fmla="*/ 195263 h 314615"/>
                <a:gd name="connsiteX6" fmla="*/ 514350 w 561975"/>
                <a:gd name="connsiteY6" fmla="*/ 71438 h 314615"/>
                <a:gd name="connsiteX7" fmla="*/ 561975 w 561975"/>
                <a:gd name="connsiteY7" fmla="*/ 4763 h 314615"/>
                <a:gd name="connsiteX8" fmla="*/ 438150 w 561975"/>
                <a:gd name="connsiteY8" fmla="*/ 7145 h 314615"/>
                <a:gd name="connsiteX9" fmla="*/ 280988 w 561975"/>
                <a:gd name="connsiteY9" fmla="*/ 64294 h 314615"/>
                <a:gd name="connsiteX10" fmla="*/ 97632 w 561975"/>
                <a:gd name="connsiteY10" fmla="*/ 9525 h 314615"/>
                <a:gd name="connsiteX11" fmla="*/ 0 w 561975"/>
                <a:gd name="connsiteY11" fmla="*/ 0 h 314615"/>
                <a:gd name="connsiteX0" fmla="*/ 0 w 561975"/>
                <a:gd name="connsiteY0" fmla="*/ 0 h 314615"/>
                <a:gd name="connsiteX1" fmla="*/ 111919 w 561975"/>
                <a:gd name="connsiteY1" fmla="*/ 126207 h 314615"/>
                <a:gd name="connsiteX2" fmla="*/ 216694 w 561975"/>
                <a:gd name="connsiteY2" fmla="*/ 230982 h 314615"/>
                <a:gd name="connsiteX3" fmla="*/ 285750 w 561975"/>
                <a:gd name="connsiteY3" fmla="*/ 288132 h 314615"/>
                <a:gd name="connsiteX4" fmla="*/ 357188 w 561975"/>
                <a:gd name="connsiteY4" fmla="*/ 309563 h 314615"/>
                <a:gd name="connsiteX5" fmla="*/ 431007 w 561975"/>
                <a:gd name="connsiteY5" fmla="*/ 195263 h 314615"/>
                <a:gd name="connsiteX6" fmla="*/ 514350 w 561975"/>
                <a:gd name="connsiteY6" fmla="*/ 71438 h 314615"/>
                <a:gd name="connsiteX7" fmla="*/ 561975 w 561975"/>
                <a:gd name="connsiteY7" fmla="*/ 4763 h 314615"/>
                <a:gd name="connsiteX8" fmla="*/ 438150 w 561975"/>
                <a:gd name="connsiteY8" fmla="*/ 7145 h 314615"/>
                <a:gd name="connsiteX9" fmla="*/ 280988 w 561975"/>
                <a:gd name="connsiteY9" fmla="*/ 64294 h 314615"/>
                <a:gd name="connsiteX10" fmla="*/ 97632 w 561975"/>
                <a:gd name="connsiteY10" fmla="*/ 9525 h 314615"/>
                <a:gd name="connsiteX11" fmla="*/ 0 w 561975"/>
                <a:gd name="connsiteY11" fmla="*/ 0 h 314615"/>
                <a:gd name="connsiteX0" fmla="*/ 0 w 561975"/>
                <a:gd name="connsiteY0" fmla="*/ 0 h 314615"/>
                <a:gd name="connsiteX1" fmla="*/ 111919 w 561975"/>
                <a:gd name="connsiteY1" fmla="*/ 126207 h 314615"/>
                <a:gd name="connsiteX2" fmla="*/ 216694 w 561975"/>
                <a:gd name="connsiteY2" fmla="*/ 230982 h 314615"/>
                <a:gd name="connsiteX3" fmla="*/ 285750 w 561975"/>
                <a:gd name="connsiteY3" fmla="*/ 288132 h 314615"/>
                <a:gd name="connsiteX4" fmla="*/ 357188 w 561975"/>
                <a:gd name="connsiteY4" fmla="*/ 309563 h 314615"/>
                <a:gd name="connsiteX5" fmla="*/ 431007 w 561975"/>
                <a:gd name="connsiteY5" fmla="*/ 195263 h 314615"/>
                <a:gd name="connsiteX6" fmla="*/ 514350 w 561975"/>
                <a:gd name="connsiteY6" fmla="*/ 71438 h 314615"/>
                <a:gd name="connsiteX7" fmla="*/ 561975 w 561975"/>
                <a:gd name="connsiteY7" fmla="*/ 4763 h 314615"/>
                <a:gd name="connsiteX8" fmla="*/ 438150 w 561975"/>
                <a:gd name="connsiteY8" fmla="*/ 7145 h 314615"/>
                <a:gd name="connsiteX9" fmla="*/ 280988 w 561975"/>
                <a:gd name="connsiteY9" fmla="*/ 64294 h 314615"/>
                <a:gd name="connsiteX10" fmla="*/ 97632 w 561975"/>
                <a:gd name="connsiteY10" fmla="*/ 9525 h 314615"/>
                <a:gd name="connsiteX11" fmla="*/ 0 w 561975"/>
                <a:gd name="connsiteY11" fmla="*/ 0 h 314615"/>
                <a:gd name="connsiteX0" fmla="*/ 0 w 561975"/>
                <a:gd name="connsiteY0" fmla="*/ 0 h 314615"/>
                <a:gd name="connsiteX1" fmla="*/ 111919 w 561975"/>
                <a:gd name="connsiteY1" fmla="*/ 126207 h 314615"/>
                <a:gd name="connsiteX2" fmla="*/ 216694 w 561975"/>
                <a:gd name="connsiteY2" fmla="*/ 230982 h 314615"/>
                <a:gd name="connsiteX3" fmla="*/ 285750 w 561975"/>
                <a:gd name="connsiteY3" fmla="*/ 288132 h 314615"/>
                <a:gd name="connsiteX4" fmla="*/ 357188 w 561975"/>
                <a:gd name="connsiteY4" fmla="*/ 309563 h 314615"/>
                <a:gd name="connsiteX5" fmla="*/ 431007 w 561975"/>
                <a:gd name="connsiteY5" fmla="*/ 195263 h 314615"/>
                <a:gd name="connsiteX6" fmla="*/ 514350 w 561975"/>
                <a:gd name="connsiteY6" fmla="*/ 71438 h 314615"/>
                <a:gd name="connsiteX7" fmla="*/ 561975 w 561975"/>
                <a:gd name="connsiteY7" fmla="*/ 4763 h 314615"/>
                <a:gd name="connsiteX8" fmla="*/ 438150 w 561975"/>
                <a:gd name="connsiteY8" fmla="*/ 7145 h 314615"/>
                <a:gd name="connsiteX9" fmla="*/ 280988 w 561975"/>
                <a:gd name="connsiteY9" fmla="*/ 64294 h 314615"/>
                <a:gd name="connsiteX10" fmla="*/ 97632 w 561975"/>
                <a:gd name="connsiteY10" fmla="*/ 9525 h 314615"/>
                <a:gd name="connsiteX11" fmla="*/ 0 w 561975"/>
                <a:gd name="connsiteY11" fmla="*/ 0 h 314615"/>
                <a:gd name="connsiteX0" fmla="*/ 0 w 561975"/>
                <a:gd name="connsiteY0" fmla="*/ 0 h 314615"/>
                <a:gd name="connsiteX1" fmla="*/ 114300 w 561975"/>
                <a:gd name="connsiteY1" fmla="*/ 138113 h 314615"/>
                <a:gd name="connsiteX2" fmla="*/ 216694 w 561975"/>
                <a:gd name="connsiteY2" fmla="*/ 230982 h 314615"/>
                <a:gd name="connsiteX3" fmla="*/ 285750 w 561975"/>
                <a:gd name="connsiteY3" fmla="*/ 288132 h 314615"/>
                <a:gd name="connsiteX4" fmla="*/ 357188 w 561975"/>
                <a:gd name="connsiteY4" fmla="*/ 309563 h 314615"/>
                <a:gd name="connsiteX5" fmla="*/ 431007 w 561975"/>
                <a:gd name="connsiteY5" fmla="*/ 195263 h 314615"/>
                <a:gd name="connsiteX6" fmla="*/ 514350 w 561975"/>
                <a:gd name="connsiteY6" fmla="*/ 71438 h 314615"/>
                <a:gd name="connsiteX7" fmla="*/ 561975 w 561975"/>
                <a:gd name="connsiteY7" fmla="*/ 4763 h 314615"/>
                <a:gd name="connsiteX8" fmla="*/ 438150 w 561975"/>
                <a:gd name="connsiteY8" fmla="*/ 7145 h 314615"/>
                <a:gd name="connsiteX9" fmla="*/ 280988 w 561975"/>
                <a:gd name="connsiteY9" fmla="*/ 64294 h 314615"/>
                <a:gd name="connsiteX10" fmla="*/ 97632 w 561975"/>
                <a:gd name="connsiteY10" fmla="*/ 9525 h 314615"/>
                <a:gd name="connsiteX11" fmla="*/ 0 w 561975"/>
                <a:gd name="connsiteY11" fmla="*/ 0 h 314615"/>
                <a:gd name="connsiteX0" fmla="*/ 0 w 561975"/>
                <a:gd name="connsiteY0" fmla="*/ 0 h 314336"/>
                <a:gd name="connsiteX1" fmla="*/ 114300 w 561975"/>
                <a:gd name="connsiteY1" fmla="*/ 138113 h 314336"/>
                <a:gd name="connsiteX2" fmla="*/ 216694 w 561975"/>
                <a:gd name="connsiteY2" fmla="*/ 245269 h 314336"/>
                <a:gd name="connsiteX3" fmla="*/ 285750 w 561975"/>
                <a:gd name="connsiteY3" fmla="*/ 288132 h 314336"/>
                <a:gd name="connsiteX4" fmla="*/ 357188 w 561975"/>
                <a:gd name="connsiteY4" fmla="*/ 309563 h 314336"/>
                <a:gd name="connsiteX5" fmla="*/ 431007 w 561975"/>
                <a:gd name="connsiteY5" fmla="*/ 195263 h 314336"/>
                <a:gd name="connsiteX6" fmla="*/ 514350 w 561975"/>
                <a:gd name="connsiteY6" fmla="*/ 71438 h 314336"/>
                <a:gd name="connsiteX7" fmla="*/ 561975 w 561975"/>
                <a:gd name="connsiteY7" fmla="*/ 4763 h 314336"/>
                <a:gd name="connsiteX8" fmla="*/ 438150 w 561975"/>
                <a:gd name="connsiteY8" fmla="*/ 7145 h 314336"/>
                <a:gd name="connsiteX9" fmla="*/ 280988 w 561975"/>
                <a:gd name="connsiteY9" fmla="*/ 64294 h 314336"/>
                <a:gd name="connsiteX10" fmla="*/ 97632 w 561975"/>
                <a:gd name="connsiteY10" fmla="*/ 9525 h 314336"/>
                <a:gd name="connsiteX11" fmla="*/ 0 w 561975"/>
                <a:gd name="connsiteY11" fmla="*/ 0 h 31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1975" h="314336">
                  <a:moveTo>
                    <a:pt x="0" y="0"/>
                  </a:moveTo>
                  <a:cubicBezTo>
                    <a:pt x="2381" y="19447"/>
                    <a:pt x="78184" y="97235"/>
                    <a:pt x="114300" y="138113"/>
                  </a:cubicBezTo>
                  <a:cubicBezTo>
                    <a:pt x="150416" y="178991"/>
                    <a:pt x="188119" y="220266"/>
                    <a:pt x="216694" y="245269"/>
                  </a:cubicBezTo>
                  <a:cubicBezTo>
                    <a:pt x="245269" y="270272"/>
                    <a:pt x="262334" y="277416"/>
                    <a:pt x="285750" y="288132"/>
                  </a:cubicBezTo>
                  <a:cubicBezTo>
                    <a:pt x="309166" y="298848"/>
                    <a:pt x="332979" y="325041"/>
                    <a:pt x="357188" y="309563"/>
                  </a:cubicBezTo>
                  <a:cubicBezTo>
                    <a:pt x="381398" y="294085"/>
                    <a:pt x="404813" y="234951"/>
                    <a:pt x="431007" y="195263"/>
                  </a:cubicBezTo>
                  <a:lnTo>
                    <a:pt x="514350" y="71438"/>
                  </a:lnTo>
                  <a:lnTo>
                    <a:pt x="561975" y="4763"/>
                  </a:lnTo>
                  <a:lnTo>
                    <a:pt x="438150" y="7145"/>
                  </a:lnTo>
                  <a:lnTo>
                    <a:pt x="280988" y="64294"/>
                  </a:lnTo>
                  <a:lnTo>
                    <a:pt x="97632" y="9525"/>
                  </a:lnTo>
                  <a:lnTo>
                    <a:pt x="0" y="0"/>
                  </a:lnTo>
                  <a:close/>
                </a:path>
              </a:pathLst>
            </a:custGeom>
            <a:pattFill prst="pct75">
              <a:fgClr>
                <a:srgbClr val="84A1AC"/>
              </a:fgClr>
              <a:bgClr>
                <a:schemeClr val="tx1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baseline="300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F809C79-35F9-4B59-B373-6966B80AF018}"/>
                </a:ext>
              </a:extLst>
            </p:cNvPr>
            <p:cNvSpPr/>
            <p:nvPr/>
          </p:nvSpPr>
          <p:spPr>
            <a:xfrm>
              <a:off x="2713310" y="3183893"/>
              <a:ext cx="346596" cy="208724"/>
            </a:xfrm>
            <a:custGeom>
              <a:avLst/>
              <a:gdLst>
                <a:gd name="connsiteX0" fmla="*/ 0 w 345281"/>
                <a:gd name="connsiteY0" fmla="*/ 2381 h 202406"/>
                <a:gd name="connsiteX1" fmla="*/ 61913 w 345281"/>
                <a:gd name="connsiteY1" fmla="*/ 59531 h 202406"/>
                <a:gd name="connsiteX2" fmla="*/ 114300 w 345281"/>
                <a:gd name="connsiteY2" fmla="*/ 140494 h 202406"/>
                <a:gd name="connsiteX3" fmla="*/ 145256 w 345281"/>
                <a:gd name="connsiteY3" fmla="*/ 176212 h 202406"/>
                <a:gd name="connsiteX4" fmla="*/ 173831 w 345281"/>
                <a:gd name="connsiteY4" fmla="*/ 192881 h 202406"/>
                <a:gd name="connsiteX5" fmla="*/ 211931 w 345281"/>
                <a:gd name="connsiteY5" fmla="*/ 202406 h 202406"/>
                <a:gd name="connsiteX6" fmla="*/ 259556 w 345281"/>
                <a:gd name="connsiteY6" fmla="*/ 142875 h 202406"/>
                <a:gd name="connsiteX7" fmla="*/ 304800 w 345281"/>
                <a:gd name="connsiteY7" fmla="*/ 69056 h 202406"/>
                <a:gd name="connsiteX8" fmla="*/ 335756 w 345281"/>
                <a:gd name="connsiteY8" fmla="*/ 26194 h 202406"/>
                <a:gd name="connsiteX9" fmla="*/ 345281 w 345281"/>
                <a:gd name="connsiteY9" fmla="*/ 2381 h 202406"/>
                <a:gd name="connsiteX10" fmla="*/ 242888 w 345281"/>
                <a:gd name="connsiteY10" fmla="*/ 4762 h 202406"/>
                <a:gd name="connsiteX11" fmla="*/ 166688 w 345281"/>
                <a:gd name="connsiteY11" fmla="*/ 9525 h 202406"/>
                <a:gd name="connsiteX12" fmla="*/ 135731 w 345281"/>
                <a:gd name="connsiteY12" fmla="*/ 9525 h 202406"/>
                <a:gd name="connsiteX13" fmla="*/ 123825 w 345281"/>
                <a:gd name="connsiteY13" fmla="*/ 0 h 202406"/>
                <a:gd name="connsiteX14" fmla="*/ 0 w 345281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582"/>
                <a:gd name="connsiteX1" fmla="*/ 63228 w 346596"/>
                <a:gd name="connsiteY1" fmla="*/ 59531 h 202582"/>
                <a:gd name="connsiteX2" fmla="*/ 115615 w 346596"/>
                <a:gd name="connsiteY2" fmla="*/ 140494 h 202582"/>
                <a:gd name="connsiteX3" fmla="*/ 146571 w 346596"/>
                <a:gd name="connsiteY3" fmla="*/ 176212 h 202582"/>
                <a:gd name="connsiteX4" fmla="*/ 175146 w 346596"/>
                <a:gd name="connsiteY4" fmla="*/ 192881 h 202582"/>
                <a:gd name="connsiteX5" fmla="*/ 213246 w 346596"/>
                <a:gd name="connsiteY5" fmla="*/ 202406 h 202582"/>
                <a:gd name="connsiteX6" fmla="*/ 260871 w 346596"/>
                <a:gd name="connsiteY6" fmla="*/ 142875 h 202582"/>
                <a:gd name="connsiteX7" fmla="*/ 306115 w 346596"/>
                <a:gd name="connsiteY7" fmla="*/ 69056 h 202582"/>
                <a:gd name="connsiteX8" fmla="*/ 337071 w 346596"/>
                <a:gd name="connsiteY8" fmla="*/ 26194 h 202582"/>
                <a:gd name="connsiteX9" fmla="*/ 346596 w 346596"/>
                <a:gd name="connsiteY9" fmla="*/ 2381 h 202582"/>
                <a:gd name="connsiteX10" fmla="*/ 244203 w 346596"/>
                <a:gd name="connsiteY10" fmla="*/ 4762 h 202582"/>
                <a:gd name="connsiteX11" fmla="*/ 168003 w 346596"/>
                <a:gd name="connsiteY11" fmla="*/ 9525 h 202582"/>
                <a:gd name="connsiteX12" fmla="*/ 137046 w 346596"/>
                <a:gd name="connsiteY12" fmla="*/ 9525 h 202582"/>
                <a:gd name="connsiteX13" fmla="*/ 125140 w 346596"/>
                <a:gd name="connsiteY13" fmla="*/ 0 h 202582"/>
                <a:gd name="connsiteX14" fmla="*/ 1315 w 346596"/>
                <a:gd name="connsiteY14" fmla="*/ 2381 h 202582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2381 h 202406"/>
                <a:gd name="connsiteX1" fmla="*/ 63228 w 346596"/>
                <a:gd name="connsiteY1" fmla="*/ 59531 h 202406"/>
                <a:gd name="connsiteX2" fmla="*/ 115615 w 346596"/>
                <a:gd name="connsiteY2" fmla="*/ 140494 h 202406"/>
                <a:gd name="connsiteX3" fmla="*/ 146571 w 346596"/>
                <a:gd name="connsiteY3" fmla="*/ 176212 h 202406"/>
                <a:gd name="connsiteX4" fmla="*/ 175146 w 346596"/>
                <a:gd name="connsiteY4" fmla="*/ 192881 h 202406"/>
                <a:gd name="connsiteX5" fmla="*/ 213246 w 346596"/>
                <a:gd name="connsiteY5" fmla="*/ 202406 h 202406"/>
                <a:gd name="connsiteX6" fmla="*/ 260871 w 346596"/>
                <a:gd name="connsiteY6" fmla="*/ 142875 h 202406"/>
                <a:gd name="connsiteX7" fmla="*/ 306115 w 346596"/>
                <a:gd name="connsiteY7" fmla="*/ 69056 h 202406"/>
                <a:gd name="connsiteX8" fmla="*/ 337071 w 346596"/>
                <a:gd name="connsiteY8" fmla="*/ 26194 h 202406"/>
                <a:gd name="connsiteX9" fmla="*/ 346596 w 346596"/>
                <a:gd name="connsiteY9" fmla="*/ 2381 h 202406"/>
                <a:gd name="connsiteX10" fmla="*/ 244203 w 346596"/>
                <a:gd name="connsiteY10" fmla="*/ 4762 h 202406"/>
                <a:gd name="connsiteX11" fmla="*/ 168003 w 346596"/>
                <a:gd name="connsiteY11" fmla="*/ 9525 h 202406"/>
                <a:gd name="connsiteX12" fmla="*/ 137046 w 346596"/>
                <a:gd name="connsiteY12" fmla="*/ 9525 h 202406"/>
                <a:gd name="connsiteX13" fmla="*/ 125140 w 346596"/>
                <a:gd name="connsiteY13" fmla="*/ 0 h 202406"/>
                <a:gd name="connsiteX14" fmla="*/ 1315 w 346596"/>
                <a:gd name="connsiteY14" fmla="*/ 2381 h 202406"/>
                <a:gd name="connsiteX0" fmla="*/ 1315 w 346596"/>
                <a:gd name="connsiteY0" fmla="*/ 5478 h 205503"/>
                <a:gd name="connsiteX1" fmla="*/ 63228 w 346596"/>
                <a:gd name="connsiteY1" fmla="*/ 62628 h 205503"/>
                <a:gd name="connsiteX2" fmla="*/ 115615 w 346596"/>
                <a:gd name="connsiteY2" fmla="*/ 143591 h 205503"/>
                <a:gd name="connsiteX3" fmla="*/ 146571 w 346596"/>
                <a:gd name="connsiteY3" fmla="*/ 179309 h 205503"/>
                <a:gd name="connsiteX4" fmla="*/ 175146 w 346596"/>
                <a:gd name="connsiteY4" fmla="*/ 195978 h 205503"/>
                <a:gd name="connsiteX5" fmla="*/ 213246 w 346596"/>
                <a:gd name="connsiteY5" fmla="*/ 205503 h 205503"/>
                <a:gd name="connsiteX6" fmla="*/ 260871 w 346596"/>
                <a:gd name="connsiteY6" fmla="*/ 145972 h 205503"/>
                <a:gd name="connsiteX7" fmla="*/ 306115 w 346596"/>
                <a:gd name="connsiteY7" fmla="*/ 72153 h 205503"/>
                <a:gd name="connsiteX8" fmla="*/ 337071 w 346596"/>
                <a:gd name="connsiteY8" fmla="*/ 29291 h 205503"/>
                <a:gd name="connsiteX9" fmla="*/ 346596 w 346596"/>
                <a:gd name="connsiteY9" fmla="*/ 5478 h 205503"/>
                <a:gd name="connsiteX10" fmla="*/ 244203 w 346596"/>
                <a:gd name="connsiteY10" fmla="*/ 7859 h 205503"/>
                <a:gd name="connsiteX11" fmla="*/ 168003 w 346596"/>
                <a:gd name="connsiteY11" fmla="*/ 12622 h 205503"/>
                <a:gd name="connsiteX12" fmla="*/ 137046 w 346596"/>
                <a:gd name="connsiteY12" fmla="*/ 12622 h 205503"/>
                <a:gd name="connsiteX13" fmla="*/ 125140 w 346596"/>
                <a:gd name="connsiteY13" fmla="*/ 3097 h 205503"/>
                <a:gd name="connsiteX14" fmla="*/ 1315 w 346596"/>
                <a:gd name="connsiteY14" fmla="*/ 5478 h 205503"/>
                <a:gd name="connsiteX0" fmla="*/ 1315 w 346596"/>
                <a:gd name="connsiteY0" fmla="*/ 5478 h 205503"/>
                <a:gd name="connsiteX1" fmla="*/ 63228 w 346596"/>
                <a:gd name="connsiteY1" fmla="*/ 62628 h 205503"/>
                <a:gd name="connsiteX2" fmla="*/ 115615 w 346596"/>
                <a:gd name="connsiteY2" fmla="*/ 143591 h 205503"/>
                <a:gd name="connsiteX3" fmla="*/ 146571 w 346596"/>
                <a:gd name="connsiteY3" fmla="*/ 179309 h 205503"/>
                <a:gd name="connsiteX4" fmla="*/ 175146 w 346596"/>
                <a:gd name="connsiteY4" fmla="*/ 195978 h 205503"/>
                <a:gd name="connsiteX5" fmla="*/ 213246 w 346596"/>
                <a:gd name="connsiteY5" fmla="*/ 205503 h 205503"/>
                <a:gd name="connsiteX6" fmla="*/ 260871 w 346596"/>
                <a:gd name="connsiteY6" fmla="*/ 145972 h 205503"/>
                <a:gd name="connsiteX7" fmla="*/ 306115 w 346596"/>
                <a:gd name="connsiteY7" fmla="*/ 72153 h 205503"/>
                <a:gd name="connsiteX8" fmla="*/ 337071 w 346596"/>
                <a:gd name="connsiteY8" fmla="*/ 29291 h 205503"/>
                <a:gd name="connsiteX9" fmla="*/ 346596 w 346596"/>
                <a:gd name="connsiteY9" fmla="*/ 5478 h 205503"/>
                <a:gd name="connsiteX10" fmla="*/ 244203 w 346596"/>
                <a:gd name="connsiteY10" fmla="*/ 7859 h 205503"/>
                <a:gd name="connsiteX11" fmla="*/ 168003 w 346596"/>
                <a:gd name="connsiteY11" fmla="*/ 12622 h 205503"/>
                <a:gd name="connsiteX12" fmla="*/ 137046 w 346596"/>
                <a:gd name="connsiteY12" fmla="*/ 12622 h 205503"/>
                <a:gd name="connsiteX13" fmla="*/ 125140 w 346596"/>
                <a:gd name="connsiteY13" fmla="*/ 3097 h 205503"/>
                <a:gd name="connsiteX14" fmla="*/ 1315 w 346596"/>
                <a:gd name="connsiteY14" fmla="*/ 5478 h 205503"/>
                <a:gd name="connsiteX0" fmla="*/ 1315 w 346596"/>
                <a:gd name="connsiteY0" fmla="*/ 5478 h 205503"/>
                <a:gd name="connsiteX1" fmla="*/ 63228 w 346596"/>
                <a:gd name="connsiteY1" fmla="*/ 81678 h 205503"/>
                <a:gd name="connsiteX2" fmla="*/ 115615 w 346596"/>
                <a:gd name="connsiteY2" fmla="*/ 143591 h 205503"/>
                <a:gd name="connsiteX3" fmla="*/ 146571 w 346596"/>
                <a:gd name="connsiteY3" fmla="*/ 179309 h 205503"/>
                <a:gd name="connsiteX4" fmla="*/ 175146 w 346596"/>
                <a:gd name="connsiteY4" fmla="*/ 195978 h 205503"/>
                <a:gd name="connsiteX5" fmla="*/ 213246 w 346596"/>
                <a:gd name="connsiteY5" fmla="*/ 205503 h 205503"/>
                <a:gd name="connsiteX6" fmla="*/ 260871 w 346596"/>
                <a:gd name="connsiteY6" fmla="*/ 145972 h 205503"/>
                <a:gd name="connsiteX7" fmla="*/ 306115 w 346596"/>
                <a:gd name="connsiteY7" fmla="*/ 72153 h 205503"/>
                <a:gd name="connsiteX8" fmla="*/ 337071 w 346596"/>
                <a:gd name="connsiteY8" fmla="*/ 29291 h 205503"/>
                <a:gd name="connsiteX9" fmla="*/ 346596 w 346596"/>
                <a:gd name="connsiteY9" fmla="*/ 5478 h 205503"/>
                <a:gd name="connsiteX10" fmla="*/ 244203 w 346596"/>
                <a:gd name="connsiteY10" fmla="*/ 7859 h 205503"/>
                <a:gd name="connsiteX11" fmla="*/ 168003 w 346596"/>
                <a:gd name="connsiteY11" fmla="*/ 12622 h 205503"/>
                <a:gd name="connsiteX12" fmla="*/ 137046 w 346596"/>
                <a:gd name="connsiteY12" fmla="*/ 12622 h 205503"/>
                <a:gd name="connsiteX13" fmla="*/ 125140 w 346596"/>
                <a:gd name="connsiteY13" fmla="*/ 3097 h 205503"/>
                <a:gd name="connsiteX14" fmla="*/ 1315 w 346596"/>
                <a:gd name="connsiteY14" fmla="*/ 5478 h 205503"/>
                <a:gd name="connsiteX0" fmla="*/ 1315 w 346596"/>
                <a:gd name="connsiteY0" fmla="*/ 5478 h 207884"/>
                <a:gd name="connsiteX1" fmla="*/ 63228 w 346596"/>
                <a:gd name="connsiteY1" fmla="*/ 81678 h 207884"/>
                <a:gd name="connsiteX2" fmla="*/ 115615 w 346596"/>
                <a:gd name="connsiteY2" fmla="*/ 143591 h 207884"/>
                <a:gd name="connsiteX3" fmla="*/ 146571 w 346596"/>
                <a:gd name="connsiteY3" fmla="*/ 179309 h 207884"/>
                <a:gd name="connsiteX4" fmla="*/ 175146 w 346596"/>
                <a:gd name="connsiteY4" fmla="*/ 195978 h 207884"/>
                <a:gd name="connsiteX5" fmla="*/ 213246 w 346596"/>
                <a:gd name="connsiteY5" fmla="*/ 207884 h 207884"/>
                <a:gd name="connsiteX6" fmla="*/ 260871 w 346596"/>
                <a:gd name="connsiteY6" fmla="*/ 145972 h 207884"/>
                <a:gd name="connsiteX7" fmla="*/ 306115 w 346596"/>
                <a:gd name="connsiteY7" fmla="*/ 72153 h 207884"/>
                <a:gd name="connsiteX8" fmla="*/ 337071 w 346596"/>
                <a:gd name="connsiteY8" fmla="*/ 29291 h 207884"/>
                <a:gd name="connsiteX9" fmla="*/ 346596 w 346596"/>
                <a:gd name="connsiteY9" fmla="*/ 5478 h 207884"/>
                <a:gd name="connsiteX10" fmla="*/ 244203 w 346596"/>
                <a:gd name="connsiteY10" fmla="*/ 7859 h 207884"/>
                <a:gd name="connsiteX11" fmla="*/ 168003 w 346596"/>
                <a:gd name="connsiteY11" fmla="*/ 12622 h 207884"/>
                <a:gd name="connsiteX12" fmla="*/ 137046 w 346596"/>
                <a:gd name="connsiteY12" fmla="*/ 12622 h 207884"/>
                <a:gd name="connsiteX13" fmla="*/ 125140 w 346596"/>
                <a:gd name="connsiteY13" fmla="*/ 3097 h 207884"/>
                <a:gd name="connsiteX14" fmla="*/ 1315 w 346596"/>
                <a:gd name="connsiteY14" fmla="*/ 5478 h 207884"/>
                <a:gd name="connsiteX0" fmla="*/ 1315 w 346596"/>
                <a:gd name="connsiteY0" fmla="*/ 5478 h 208724"/>
                <a:gd name="connsiteX1" fmla="*/ 63228 w 346596"/>
                <a:gd name="connsiteY1" fmla="*/ 81678 h 208724"/>
                <a:gd name="connsiteX2" fmla="*/ 115615 w 346596"/>
                <a:gd name="connsiteY2" fmla="*/ 143591 h 208724"/>
                <a:gd name="connsiteX3" fmla="*/ 146571 w 346596"/>
                <a:gd name="connsiteY3" fmla="*/ 179309 h 208724"/>
                <a:gd name="connsiteX4" fmla="*/ 213246 w 346596"/>
                <a:gd name="connsiteY4" fmla="*/ 207884 h 208724"/>
                <a:gd name="connsiteX5" fmla="*/ 260871 w 346596"/>
                <a:gd name="connsiteY5" fmla="*/ 145972 h 208724"/>
                <a:gd name="connsiteX6" fmla="*/ 306115 w 346596"/>
                <a:gd name="connsiteY6" fmla="*/ 72153 h 208724"/>
                <a:gd name="connsiteX7" fmla="*/ 337071 w 346596"/>
                <a:gd name="connsiteY7" fmla="*/ 29291 h 208724"/>
                <a:gd name="connsiteX8" fmla="*/ 346596 w 346596"/>
                <a:gd name="connsiteY8" fmla="*/ 5478 h 208724"/>
                <a:gd name="connsiteX9" fmla="*/ 244203 w 346596"/>
                <a:gd name="connsiteY9" fmla="*/ 7859 h 208724"/>
                <a:gd name="connsiteX10" fmla="*/ 168003 w 346596"/>
                <a:gd name="connsiteY10" fmla="*/ 12622 h 208724"/>
                <a:gd name="connsiteX11" fmla="*/ 137046 w 346596"/>
                <a:gd name="connsiteY11" fmla="*/ 12622 h 208724"/>
                <a:gd name="connsiteX12" fmla="*/ 125140 w 346596"/>
                <a:gd name="connsiteY12" fmla="*/ 3097 h 208724"/>
                <a:gd name="connsiteX13" fmla="*/ 1315 w 346596"/>
                <a:gd name="connsiteY13" fmla="*/ 5478 h 20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596" h="208724">
                  <a:moveTo>
                    <a:pt x="1315" y="5478"/>
                  </a:moveTo>
                  <a:cubicBezTo>
                    <a:pt x="-9004" y="15400"/>
                    <a:pt x="44178" y="58659"/>
                    <a:pt x="63228" y="81678"/>
                  </a:cubicBezTo>
                  <a:cubicBezTo>
                    <a:pt x="82278" y="104697"/>
                    <a:pt x="101725" y="127319"/>
                    <a:pt x="115615" y="143591"/>
                  </a:cubicBezTo>
                  <a:cubicBezTo>
                    <a:pt x="129505" y="159863"/>
                    <a:pt x="136252" y="167403"/>
                    <a:pt x="146571" y="179309"/>
                  </a:cubicBezTo>
                  <a:cubicBezTo>
                    <a:pt x="162843" y="190024"/>
                    <a:pt x="194196" y="213440"/>
                    <a:pt x="213246" y="207884"/>
                  </a:cubicBezTo>
                  <a:cubicBezTo>
                    <a:pt x="232296" y="202328"/>
                    <a:pt x="245393" y="168594"/>
                    <a:pt x="260871" y="145972"/>
                  </a:cubicBezTo>
                  <a:cubicBezTo>
                    <a:pt x="276349" y="123350"/>
                    <a:pt x="291034" y="96759"/>
                    <a:pt x="306115" y="72153"/>
                  </a:cubicBezTo>
                  <a:cubicBezTo>
                    <a:pt x="318815" y="52706"/>
                    <a:pt x="333896" y="37229"/>
                    <a:pt x="337071" y="29291"/>
                  </a:cubicBezTo>
                  <a:lnTo>
                    <a:pt x="346596" y="5478"/>
                  </a:lnTo>
                  <a:cubicBezTo>
                    <a:pt x="331118" y="1906"/>
                    <a:pt x="273968" y="6668"/>
                    <a:pt x="244203" y="7859"/>
                  </a:cubicBezTo>
                  <a:cubicBezTo>
                    <a:pt x="214438" y="9050"/>
                    <a:pt x="178322" y="12622"/>
                    <a:pt x="168003" y="12622"/>
                  </a:cubicBezTo>
                  <a:lnTo>
                    <a:pt x="137046" y="12622"/>
                  </a:lnTo>
                  <a:cubicBezTo>
                    <a:pt x="126727" y="12622"/>
                    <a:pt x="147762" y="4288"/>
                    <a:pt x="125140" y="3097"/>
                  </a:cubicBezTo>
                  <a:cubicBezTo>
                    <a:pt x="102518" y="1906"/>
                    <a:pt x="11634" y="-4444"/>
                    <a:pt x="1315" y="5478"/>
                  </a:cubicBezTo>
                  <a:close/>
                </a:path>
              </a:pathLst>
            </a:custGeom>
            <a:solidFill>
              <a:srgbClr val="6997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baseline="300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8B7E6CE-DAC2-4C75-A2B8-616144C488CE}"/>
                </a:ext>
              </a:extLst>
            </p:cNvPr>
            <p:cNvSpPr/>
            <p:nvPr/>
          </p:nvSpPr>
          <p:spPr>
            <a:xfrm>
              <a:off x="5614988" y="2953627"/>
              <a:ext cx="2181225" cy="1276350"/>
            </a:xfrm>
            <a:custGeom>
              <a:avLst/>
              <a:gdLst>
                <a:gd name="connsiteX0" fmla="*/ 0 w 2181225"/>
                <a:gd name="connsiteY0" fmla="*/ 0 h 1276350"/>
                <a:gd name="connsiteX1" fmla="*/ 80962 w 2181225"/>
                <a:gd name="connsiteY1" fmla="*/ 42863 h 1276350"/>
                <a:gd name="connsiteX2" fmla="*/ 142875 w 2181225"/>
                <a:gd name="connsiteY2" fmla="*/ 61913 h 1276350"/>
                <a:gd name="connsiteX3" fmla="*/ 195262 w 2181225"/>
                <a:gd name="connsiteY3" fmla="*/ 76200 h 1276350"/>
                <a:gd name="connsiteX4" fmla="*/ 266700 w 2181225"/>
                <a:gd name="connsiteY4" fmla="*/ 76200 h 1276350"/>
                <a:gd name="connsiteX5" fmla="*/ 345281 w 2181225"/>
                <a:gd name="connsiteY5" fmla="*/ 66675 h 1276350"/>
                <a:gd name="connsiteX6" fmla="*/ 381000 w 2181225"/>
                <a:gd name="connsiteY6" fmla="*/ 59532 h 1276350"/>
                <a:gd name="connsiteX7" fmla="*/ 442912 w 2181225"/>
                <a:gd name="connsiteY7" fmla="*/ 52388 h 1276350"/>
                <a:gd name="connsiteX8" fmla="*/ 1552575 w 2181225"/>
                <a:gd name="connsiteY8" fmla="*/ 862013 h 1276350"/>
                <a:gd name="connsiteX9" fmla="*/ 2181225 w 2181225"/>
                <a:gd name="connsiteY9" fmla="*/ 1264444 h 1276350"/>
                <a:gd name="connsiteX10" fmla="*/ 1745456 w 2181225"/>
                <a:gd name="connsiteY10" fmla="*/ 1276350 h 1276350"/>
                <a:gd name="connsiteX11" fmla="*/ 776287 w 2181225"/>
                <a:gd name="connsiteY11" fmla="*/ 673894 h 1276350"/>
                <a:gd name="connsiteX12" fmla="*/ 214312 w 2181225"/>
                <a:gd name="connsiteY12" fmla="*/ 235744 h 1276350"/>
                <a:gd name="connsiteX13" fmla="*/ 54768 w 2181225"/>
                <a:gd name="connsiteY13" fmla="*/ 88107 h 1276350"/>
                <a:gd name="connsiteX14" fmla="*/ 0 w 2181225"/>
                <a:gd name="connsiteY14" fmla="*/ 0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81225" h="1276350">
                  <a:moveTo>
                    <a:pt x="0" y="0"/>
                  </a:moveTo>
                  <a:lnTo>
                    <a:pt x="80962" y="42863"/>
                  </a:lnTo>
                  <a:lnTo>
                    <a:pt x="142875" y="61913"/>
                  </a:lnTo>
                  <a:lnTo>
                    <a:pt x="195262" y="76200"/>
                  </a:lnTo>
                  <a:lnTo>
                    <a:pt x="266700" y="76200"/>
                  </a:lnTo>
                  <a:lnTo>
                    <a:pt x="345281" y="66675"/>
                  </a:lnTo>
                  <a:lnTo>
                    <a:pt x="381000" y="59532"/>
                  </a:lnTo>
                  <a:lnTo>
                    <a:pt x="442912" y="52388"/>
                  </a:lnTo>
                  <a:lnTo>
                    <a:pt x="1552575" y="862013"/>
                  </a:lnTo>
                  <a:lnTo>
                    <a:pt x="2181225" y="1264444"/>
                  </a:lnTo>
                  <a:lnTo>
                    <a:pt x="1745456" y="1276350"/>
                  </a:lnTo>
                  <a:lnTo>
                    <a:pt x="776287" y="673894"/>
                  </a:lnTo>
                  <a:lnTo>
                    <a:pt x="214312" y="235744"/>
                  </a:lnTo>
                  <a:lnTo>
                    <a:pt x="54768" y="881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6F9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FCF664-6250-48D6-90D4-2568E99B1FD8}"/>
                </a:ext>
              </a:extLst>
            </p:cNvPr>
            <p:cNvSpPr/>
            <p:nvPr/>
          </p:nvSpPr>
          <p:spPr>
            <a:xfrm>
              <a:off x="6003131" y="2965534"/>
              <a:ext cx="2145507" cy="1266825"/>
            </a:xfrm>
            <a:custGeom>
              <a:avLst/>
              <a:gdLst>
                <a:gd name="connsiteX0" fmla="*/ 0 w 2145507"/>
                <a:gd name="connsiteY0" fmla="*/ 50006 h 1266825"/>
                <a:gd name="connsiteX1" fmla="*/ 161925 w 2145507"/>
                <a:gd name="connsiteY1" fmla="*/ 26193 h 1266825"/>
                <a:gd name="connsiteX2" fmla="*/ 230982 w 2145507"/>
                <a:gd name="connsiteY2" fmla="*/ 0 h 1266825"/>
                <a:gd name="connsiteX3" fmla="*/ 481013 w 2145507"/>
                <a:gd name="connsiteY3" fmla="*/ 111918 h 1266825"/>
                <a:gd name="connsiteX4" fmla="*/ 2078832 w 2145507"/>
                <a:gd name="connsiteY4" fmla="*/ 1150143 h 1266825"/>
                <a:gd name="connsiteX5" fmla="*/ 2145507 w 2145507"/>
                <a:gd name="connsiteY5" fmla="*/ 1266825 h 1266825"/>
                <a:gd name="connsiteX6" fmla="*/ 1704975 w 2145507"/>
                <a:gd name="connsiteY6" fmla="*/ 1266825 h 1266825"/>
                <a:gd name="connsiteX7" fmla="*/ 978694 w 2145507"/>
                <a:gd name="connsiteY7" fmla="*/ 800100 h 1266825"/>
                <a:gd name="connsiteX8" fmla="*/ 316707 w 2145507"/>
                <a:gd name="connsiteY8" fmla="*/ 342900 h 1266825"/>
                <a:gd name="connsiteX9" fmla="*/ 0 w 2145507"/>
                <a:gd name="connsiteY9" fmla="*/ 50006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5507" h="1266825">
                  <a:moveTo>
                    <a:pt x="0" y="50006"/>
                  </a:moveTo>
                  <a:lnTo>
                    <a:pt x="161925" y="26193"/>
                  </a:lnTo>
                  <a:lnTo>
                    <a:pt x="230982" y="0"/>
                  </a:lnTo>
                  <a:lnTo>
                    <a:pt x="481013" y="111918"/>
                  </a:lnTo>
                  <a:lnTo>
                    <a:pt x="2078832" y="1150143"/>
                  </a:lnTo>
                  <a:lnTo>
                    <a:pt x="2145507" y="1266825"/>
                  </a:lnTo>
                  <a:lnTo>
                    <a:pt x="1704975" y="1266825"/>
                  </a:lnTo>
                  <a:lnTo>
                    <a:pt x="978694" y="800100"/>
                  </a:lnTo>
                  <a:lnTo>
                    <a:pt x="316707" y="342900"/>
                  </a:lnTo>
                  <a:lnTo>
                    <a:pt x="0" y="50006"/>
                  </a:lnTo>
                  <a:close/>
                </a:path>
              </a:pathLst>
            </a:custGeom>
            <a:solidFill>
              <a:srgbClr val="D7ECD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CFC947-6232-452D-8BF1-7701402379C8}"/>
                </a:ext>
              </a:extLst>
            </p:cNvPr>
            <p:cNvSpPr/>
            <p:nvPr/>
          </p:nvSpPr>
          <p:spPr>
            <a:xfrm>
              <a:off x="6231731" y="2958390"/>
              <a:ext cx="1969293" cy="1266825"/>
            </a:xfrm>
            <a:custGeom>
              <a:avLst/>
              <a:gdLst>
                <a:gd name="connsiteX0" fmla="*/ 0 w 1966912"/>
                <a:gd name="connsiteY0" fmla="*/ 14287 h 1266825"/>
                <a:gd name="connsiteX1" fmla="*/ 66675 w 1966912"/>
                <a:gd name="connsiteY1" fmla="*/ 0 h 1266825"/>
                <a:gd name="connsiteX2" fmla="*/ 619125 w 1966912"/>
                <a:gd name="connsiteY2" fmla="*/ 426244 h 1266825"/>
                <a:gd name="connsiteX3" fmla="*/ 1414462 w 1966912"/>
                <a:gd name="connsiteY3" fmla="*/ 921544 h 1266825"/>
                <a:gd name="connsiteX4" fmla="*/ 1966912 w 1966912"/>
                <a:gd name="connsiteY4" fmla="*/ 1266825 h 1266825"/>
                <a:gd name="connsiteX5" fmla="*/ 1857375 w 1966912"/>
                <a:gd name="connsiteY5" fmla="*/ 1266825 h 1266825"/>
                <a:gd name="connsiteX6" fmla="*/ 1347787 w 1966912"/>
                <a:gd name="connsiteY6" fmla="*/ 983456 h 1266825"/>
                <a:gd name="connsiteX7" fmla="*/ 721518 w 1966912"/>
                <a:gd name="connsiteY7" fmla="*/ 595312 h 1266825"/>
                <a:gd name="connsiteX8" fmla="*/ 307181 w 1966912"/>
                <a:gd name="connsiteY8" fmla="*/ 297656 h 1266825"/>
                <a:gd name="connsiteX9" fmla="*/ 83343 w 1966912"/>
                <a:gd name="connsiteY9" fmla="*/ 100012 h 1266825"/>
                <a:gd name="connsiteX10" fmla="*/ 0 w 1966912"/>
                <a:gd name="connsiteY10" fmla="*/ 14287 h 1266825"/>
                <a:gd name="connsiteX0" fmla="*/ 0 w 1969293"/>
                <a:gd name="connsiteY0" fmla="*/ 7143 h 1266825"/>
                <a:gd name="connsiteX1" fmla="*/ 69056 w 1969293"/>
                <a:gd name="connsiteY1" fmla="*/ 0 h 1266825"/>
                <a:gd name="connsiteX2" fmla="*/ 621506 w 1969293"/>
                <a:gd name="connsiteY2" fmla="*/ 426244 h 1266825"/>
                <a:gd name="connsiteX3" fmla="*/ 1416843 w 1969293"/>
                <a:gd name="connsiteY3" fmla="*/ 921544 h 1266825"/>
                <a:gd name="connsiteX4" fmla="*/ 1969293 w 1969293"/>
                <a:gd name="connsiteY4" fmla="*/ 1266825 h 1266825"/>
                <a:gd name="connsiteX5" fmla="*/ 1859756 w 1969293"/>
                <a:gd name="connsiteY5" fmla="*/ 1266825 h 1266825"/>
                <a:gd name="connsiteX6" fmla="*/ 1350168 w 1969293"/>
                <a:gd name="connsiteY6" fmla="*/ 983456 h 1266825"/>
                <a:gd name="connsiteX7" fmla="*/ 723899 w 1969293"/>
                <a:gd name="connsiteY7" fmla="*/ 595312 h 1266825"/>
                <a:gd name="connsiteX8" fmla="*/ 309562 w 1969293"/>
                <a:gd name="connsiteY8" fmla="*/ 297656 h 1266825"/>
                <a:gd name="connsiteX9" fmla="*/ 85724 w 1969293"/>
                <a:gd name="connsiteY9" fmla="*/ 100012 h 1266825"/>
                <a:gd name="connsiteX10" fmla="*/ 0 w 1969293"/>
                <a:gd name="connsiteY10" fmla="*/ 7143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9293" h="1266825">
                  <a:moveTo>
                    <a:pt x="0" y="7143"/>
                  </a:moveTo>
                  <a:lnTo>
                    <a:pt x="69056" y="0"/>
                  </a:lnTo>
                  <a:lnTo>
                    <a:pt x="621506" y="426244"/>
                  </a:lnTo>
                  <a:lnTo>
                    <a:pt x="1416843" y="921544"/>
                  </a:lnTo>
                  <a:lnTo>
                    <a:pt x="1969293" y="1266825"/>
                  </a:lnTo>
                  <a:lnTo>
                    <a:pt x="1859756" y="1266825"/>
                  </a:lnTo>
                  <a:lnTo>
                    <a:pt x="1350168" y="983456"/>
                  </a:lnTo>
                  <a:lnTo>
                    <a:pt x="723899" y="595312"/>
                  </a:lnTo>
                  <a:lnTo>
                    <a:pt x="309562" y="297656"/>
                  </a:lnTo>
                  <a:lnTo>
                    <a:pt x="85724" y="100012"/>
                  </a:lnTo>
                  <a:lnTo>
                    <a:pt x="0" y="7143"/>
                  </a:lnTo>
                  <a:close/>
                </a:path>
              </a:pathLst>
            </a:custGeom>
            <a:solidFill>
              <a:srgbClr val="599AB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8A71E62-E676-4F5E-8F84-A71B214A4902}"/>
                </a:ext>
              </a:extLst>
            </p:cNvPr>
            <p:cNvSpPr/>
            <p:nvPr/>
          </p:nvSpPr>
          <p:spPr>
            <a:xfrm>
              <a:off x="6268949" y="2953627"/>
              <a:ext cx="2055018" cy="1269207"/>
            </a:xfrm>
            <a:custGeom>
              <a:avLst/>
              <a:gdLst>
                <a:gd name="connsiteX0" fmla="*/ 0 w 2055018"/>
                <a:gd name="connsiteY0" fmla="*/ 9525 h 1269207"/>
                <a:gd name="connsiteX1" fmla="*/ 54768 w 2055018"/>
                <a:gd name="connsiteY1" fmla="*/ 0 h 1269207"/>
                <a:gd name="connsiteX2" fmla="*/ 104775 w 2055018"/>
                <a:gd name="connsiteY2" fmla="*/ 0 h 1269207"/>
                <a:gd name="connsiteX3" fmla="*/ 1047750 w 2055018"/>
                <a:gd name="connsiteY3" fmla="*/ 604838 h 1269207"/>
                <a:gd name="connsiteX4" fmla="*/ 2055018 w 2055018"/>
                <a:gd name="connsiteY4" fmla="*/ 1269207 h 1269207"/>
                <a:gd name="connsiteX5" fmla="*/ 1878806 w 2055018"/>
                <a:gd name="connsiteY5" fmla="*/ 1259682 h 1269207"/>
                <a:gd name="connsiteX6" fmla="*/ 952500 w 2055018"/>
                <a:gd name="connsiteY6" fmla="*/ 721519 h 1269207"/>
                <a:gd name="connsiteX7" fmla="*/ 442912 w 2055018"/>
                <a:gd name="connsiteY7" fmla="*/ 364332 h 1269207"/>
                <a:gd name="connsiteX8" fmla="*/ 169068 w 2055018"/>
                <a:gd name="connsiteY8" fmla="*/ 150019 h 1269207"/>
                <a:gd name="connsiteX9" fmla="*/ 0 w 2055018"/>
                <a:gd name="connsiteY9" fmla="*/ 9525 h 1269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55018" h="1269207">
                  <a:moveTo>
                    <a:pt x="0" y="9525"/>
                  </a:moveTo>
                  <a:lnTo>
                    <a:pt x="54768" y="0"/>
                  </a:lnTo>
                  <a:lnTo>
                    <a:pt x="104775" y="0"/>
                  </a:lnTo>
                  <a:lnTo>
                    <a:pt x="1047750" y="604838"/>
                  </a:lnTo>
                  <a:lnTo>
                    <a:pt x="2055018" y="1269207"/>
                  </a:lnTo>
                  <a:lnTo>
                    <a:pt x="1878806" y="1259682"/>
                  </a:lnTo>
                  <a:lnTo>
                    <a:pt x="952500" y="721519"/>
                  </a:lnTo>
                  <a:lnTo>
                    <a:pt x="442912" y="364332"/>
                  </a:lnTo>
                  <a:lnTo>
                    <a:pt x="169068" y="150019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82B7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00713E4-0923-426F-862C-70474D70EABD}"/>
                </a:ext>
              </a:extLst>
            </p:cNvPr>
            <p:cNvSpPr/>
            <p:nvPr/>
          </p:nvSpPr>
          <p:spPr>
            <a:xfrm>
              <a:off x="6350727" y="2939340"/>
              <a:ext cx="2195513" cy="1283494"/>
            </a:xfrm>
            <a:custGeom>
              <a:avLst/>
              <a:gdLst>
                <a:gd name="connsiteX0" fmla="*/ 0 w 2195513"/>
                <a:gd name="connsiteY0" fmla="*/ 21431 h 1283494"/>
                <a:gd name="connsiteX1" fmla="*/ 100013 w 2195513"/>
                <a:gd name="connsiteY1" fmla="*/ 16669 h 1283494"/>
                <a:gd name="connsiteX2" fmla="*/ 135731 w 2195513"/>
                <a:gd name="connsiteY2" fmla="*/ 0 h 1283494"/>
                <a:gd name="connsiteX3" fmla="*/ 204788 w 2195513"/>
                <a:gd name="connsiteY3" fmla="*/ 4762 h 1283494"/>
                <a:gd name="connsiteX4" fmla="*/ 2195513 w 2195513"/>
                <a:gd name="connsiteY4" fmla="*/ 1283494 h 1283494"/>
                <a:gd name="connsiteX5" fmla="*/ 1900238 w 2195513"/>
                <a:gd name="connsiteY5" fmla="*/ 1273969 h 1283494"/>
                <a:gd name="connsiteX6" fmla="*/ 1290638 w 2195513"/>
                <a:gd name="connsiteY6" fmla="*/ 892969 h 1283494"/>
                <a:gd name="connsiteX7" fmla="*/ 650081 w 2195513"/>
                <a:gd name="connsiteY7" fmla="*/ 488156 h 1283494"/>
                <a:gd name="connsiteX8" fmla="*/ 214313 w 2195513"/>
                <a:gd name="connsiteY8" fmla="*/ 178594 h 1283494"/>
                <a:gd name="connsiteX9" fmla="*/ 0 w 2195513"/>
                <a:gd name="connsiteY9" fmla="*/ 21431 h 1283494"/>
                <a:gd name="connsiteX0" fmla="*/ 0 w 2195513"/>
                <a:gd name="connsiteY0" fmla="*/ 21431 h 1283494"/>
                <a:gd name="connsiteX1" fmla="*/ 97631 w 2195513"/>
                <a:gd name="connsiteY1" fmla="*/ 7144 h 1283494"/>
                <a:gd name="connsiteX2" fmla="*/ 135731 w 2195513"/>
                <a:gd name="connsiteY2" fmla="*/ 0 h 1283494"/>
                <a:gd name="connsiteX3" fmla="*/ 204788 w 2195513"/>
                <a:gd name="connsiteY3" fmla="*/ 4762 h 1283494"/>
                <a:gd name="connsiteX4" fmla="*/ 2195513 w 2195513"/>
                <a:gd name="connsiteY4" fmla="*/ 1283494 h 1283494"/>
                <a:gd name="connsiteX5" fmla="*/ 1900238 w 2195513"/>
                <a:gd name="connsiteY5" fmla="*/ 1273969 h 1283494"/>
                <a:gd name="connsiteX6" fmla="*/ 1290638 w 2195513"/>
                <a:gd name="connsiteY6" fmla="*/ 892969 h 1283494"/>
                <a:gd name="connsiteX7" fmla="*/ 650081 w 2195513"/>
                <a:gd name="connsiteY7" fmla="*/ 488156 h 1283494"/>
                <a:gd name="connsiteX8" fmla="*/ 214313 w 2195513"/>
                <a:gd name="connsiteY8" fmla="*/ 178594 h 1283494"/>
                <a:gd name="connsiteX9" fmla="*/ 0 w 2195513"/>
                <a:gd name="connsiteY9" fmla="*/ 21431 h 128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5513" h="1283494">
                  <a:moveTo>
                    <a:pt x="0" y="21431"/>
                  </a:moveTo>
                  <a:lnTo>
                    <a:pt x="97631" y="7144"/>
                  </a:lnTo>
                  <a:lnTo>
                    <a:pt x="135731" y="0"/>
                  </a:lnTo>
                  <a:lnTo>
                    <a:pt x="204788" y="4762"/>
                  </a:lnTo>
                  <a:lnTo>
                    <a:pt x="2195513" y="1283494"/>
                  </a:lnTo>
                  <a:lnTo>
                    <a:pt x="1900238" y="1273969"/>
                  </a:lnTo>
                  <a:lnTo>
                    <a:pt x="1290638" y="892969"/>
                  </a:lnTo>
                  <a:lnTo>
                    <a:pt x="650081" y="488156"/>
                  </a:lnTo>
                  <a:lnTo>
                    <a:pt x="214313" y="178594"/>
                  </a:lnTo>
                  <a:lnTo>
                    <a:pt x="0" y="21431"/>
                  </a:lnTo>
                  <a:close/>
                </a:path>
              </a:pathLst>
            </a:custGeom>
            <a:solidFill>
              <a:srgbClr val="7974A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4920224-4502-46DA-A943-8E03DD4C3DE3}"/>
                </a:ext>
              </a:extLst>
            </p:cNvPr>
            <p:cNvSpPr/>
            <p:nvPr/>
          </p:nvSpPr>
          <p:spPr>
            <a:xfrm>
              <a:off x="6541294" y="2894096"/>
              <a:ext cx="2319337" cy="1331119"/>
            </a:xfrm>
            <a:custGeom>
              <a:avLst/>
              <a:gdLst>
                <a:gd name="connsiteX0" fmla="*/ 0 w 2319337"/>
                <a:gd name="connsiteY0" fmla="*/ 14288 h 1331119"/>
                <a:gd name="connsiteX1" fmla="*/ 54769 w 2319337"/>
                <a:gd name="connsiteY1" fmla="*/ 7144 h 1331119"/>
                <a:gd name="connsiteX2" fmla="*/ 109537 w 2319337"/>
                <a:gd name="connsiteY2" fmla="*/ 0 h 1331119"/>
                <a:gd name="connsiteX3" fmla="*/ 214312 w 2319337"/>
                <a:gd name="connsiteY3" fmla="*/ 0 h 1331119"/>
                <a:gd name="connsiteX4" fmla="*/ 2319337 w 2319337"/>
                <a:gd name="connsiteY4" fmla="*/ 1331119 h 1331119"/>
                <a:gd name="connsiteX5" fmla="*/ 2028825 w 2319337"/>
                <a:gd name="connsiteY5" fmla="*/ 1321594 h 1331119"/>
                <a:gd name="connsiteX6" fmla="*/ 1157287 w 2319337"/>
                <a:gd name="connsiteY6" fmla="*/ 785813 h 1331119"/>
                <a:gd name="connsiteX7" fmla="*/ 428625 w 2319337"/>
                <a:gd name="connsiteY7" fmla="*/ 302419 h 1331119"/>
                <a:gd name="connsiteX8" fmla="*/ 0 w 2319337"/>
                <a:gd name="connsiteY8" fmla="*/ 14288 h 133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337" h="1331119">
                  <a:moveTo>
                    <a:pt x="0" y="14288"/>
                  </a:moveTo>
                  <a:lnTo>
                    <a:pt x="54769" y="7144"/>
                  </a:lnTo>
                  <a:lnTo>
                    <a:pt x="109537" y="0"/>
                  </a:lnTo>
                  <a:lnTo>
                    <a:pt x="214312" y="0"/>
                  </a:lnTo>
                  <a:lnTo>
                    <a:pt x="2319337" y="1331119"/>
                  </a:lnTo>
                  <a:lnTo>
                    <a:pt x="2028825" y="1321594"/>
                  </a:lnTo>
                  <a:lnTo>
                    <a:pt x="1157287" y="785813"/>
                  </a:lnTo>
                  <a:lnTo>
                    <a:pt x="428625" y="302419"/>
                  </a:lnTo>
                  <a:lnTo>
                    <a:pt x="0" y="14288"/>
                  </a:lnTo>
                  <a:close/>
                </a:path>
              </a:pathLst>
            </a:custGeom>
            <a:pattFill prst="trellis">
              <a:fgClr>
                <a:srgbClr val="84A1AC"/>
              </a:fgClr>
              <a:bgClr>
                <a:schemeClr val="tx1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6F7A961-AC58-4D3A-84EA-EECF1949AFFB}"/>
                </a:ext>
              </a:extLst>
            </p:cNvPr>
            <p:cNvSpPr/>
            <p:nvPr/>
          </p:nvSpPr>
          <p:spPr>
            <a:xfrm>
              <a:off x="6648450" y="2860759"/>
              <a:ext cx="2428875" cy="1364456"/>
            </a:xfrm>
            <a:custGeom>
              <a:avLst/>
              <a:gdLst>
                <a:gd name="connsiteX0" fmla="*/ 0 w 2428875"/>
                <a:gd name="connsiteY0" fmla="*/ 30956 h 1364456"/>
                <a:gd name="connsiteX1" fmla="*/ 54769 w 2428875"/>
                <a:gd name="connsiteY1" fmla="*/ 9525 h 1364456"/>
                <a:gd name="connsiteX2" fmla="*/ 90488 w 2428875"/>
                <a:gd name="connsiteY2" fmla="*/ 7143 h 1364456"/>
                <a:gd name="connsiteX3" fmla="*/ 152400 w 2428875"/>
                <a:gd name="connsiteY3" fmla="*/ 7143 h 1364456"/>
                <a:gd name="connsiteX4" fmla="*/ 190500 w 2428875"/>
                <a:gd name="connsiteY4" fmla="*/ 14287 h 1364456"/>
                <a:gd name="connsiteX5" fmla="*/ 233363 w 2428875"/>
                <a:gd name="connsiteY5" fmla="*/ 30956 h 1364456"/>
                <a:gd name="connsiteX6" fmla="*/ 266700 w 2428875"/>
                <a:gd name="connsiteY6" fmla="*/ 4762 h 1364456"/>
                <a:gd name="connsiteX7" fmla="*/ 361950 w 2428875"/>
                <a:gd name="connsiteY7" fmla="*/ 0 h 1364456"/>
                <a:gd name="connsiteX8" fmla="*/ 2428875 w 2428875"/>
                <a:gd name="connsiteY8" fmla="*/ 1364456 h 1364456"/>
                <a:gd name="connsiteX9" fmla="*/ 2102644 w 2428875"/>
                <a:gd name="connsiteY9" fmla="*/ 1359693 h 1364456"/>
                <a:gd name="connsiteX10" fmla="*/ 1490663 w 2428875"/>
                <a:gd name="connsiteY10" fmla="*/ 976312 h 1364456"/>
                <a:gd name="connsiteX11" fmla="*/ 852488 w 2428875"/>
                <a:gd name="connsiteY11" fmla="*/ 588168 h 1364456"/>
                <a:gd name="connsiteX12" fmla="*/ 319088 w 2428875"/>
                <a:gd name="connsiteY12" fmla="*/ 226218 h 1364456"/>
                <a:gd name="connsiteX13" fmla="*/ 78581 w 2428875"/>
                <a:gd name="connsiteY13" fmla="*/ 88106 h 1364456"/>
                <a:gd name="connsiteX14" fmla="*/ 0 w 2428875"/>
                <a:gd name="connsiteY14" fmla="*/ 30956 h 136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28875" h="1364456">
                  <a:moveTo>
                    <a:pt x="0" y="30956"/>
                  </a:moveTo>
                  <a:lnTo>
                    <a:pt x="54769" y="9525"/>
                  </a:lnTo>
                  <a:lnTo>
                    <a:pt x="90488" y="7143"/>
                  </a:lnTo>
                  <a:lnTo>
                    <a:pt x="152400" y="7143"/>
                  </a:lnTo>
                  <a:lnTo>
                    <a:pt x="190500" y="14287"/>
                  </a:lnTo>
                  <a:lnTo>
                    <a:pt x="233363" y="30956"/>
                  </a:lnTo>
                  <a:lnTo>
                    <a:pt x="266700" y="4762"/>
                  </a:lnTo>
                  <a:lnTo>
                    <a:pt x="361950" y="0"/>
                  </a:lnTo>
                  <a:lnTo>
                    <a:pt x="2428875" y="1364456"/>
                  </a:lnTo>
                  <a:lnTo>
                    <a:pt x="2102644" y="1359693"/>
                  </a:lnTo>
                  <a:lnTo>
                    <a:pt x="1490663" y="976312"/>
                  </a:lnTo>
                  <a:lnTo>
                    <a:pt x="852488" y="588168"/>
                  </a:lnTo>
                  <a:lnTo>
                    <a:pt x="319088" y="226218"/>
                  </a:lnTo>
                  <a:lnTo>
                    <a:pt x="78581" y="88106"/>
                  </a:lnTo>
                  <a:lnTo>
                    <a:pt x="0" y="30956"/>
                  </a:lnTo>
                  <a:close/>
                </a:path>
              </a:pathLst>
            </a:custGeom>
            <a:solidFill>
              <a:srgbClr val="6997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6135591-0150-43D8-A987-20FD8BAC470E}"/>
                </a:ext>
              </a:extLst>
            </p:cNvPr>
            <p:cNvSpPr/>
            <p:nvPr/>
          </p:nvSpPr>
          <p:spPr>
            <a:xfrm>
              <a:off x="6905625" y="2775034"/>
              <a:ext cx="2345531" cy="1452562"/>
            </a:xfrm>
            <a:custGeom>
              <a:avLst/>
              <a:gdLst>
                <a:gd name="connsiteX0" fmla="*/ 0 w 2345531"/>
                <a:gd name="connsiteY0" fmla="*/ 92868 h 1452562"/>
                <a:gd name="connsiteX1" fmla="*/ 40481 w 2345531"/>
                <a:gd name="connsiteY1" fmla="*/ 35718 h 1452562"/>
                <a:gd name="connsiteX2" fmla="*/ 57150 w 2345531"/>
                <a:gd name="connsiteY2" fmla="*/ 19050 h 1452562"/>
                <a:gd name="connsiteX3" fmla="*/ 100013 w 2345531"/>
                <a:gd name="connsiteY3" fmla="*/ 0 h 1452562"/>
                <a:gd name="connsiteX4" fmla="*/ 140494 w 2345531"/>
                <a:gd name="connsiteY4" fmla="*/ 2381 h 1452562"/>
                <a:gd name="connsiteX5" fmla="*/ 2338388 w 2345531"/>
                <a:gd name="connsiteY5" fmla="*/ 1373981 h 1452562"/>
                <a:gd name="connsiteX6" fmla="*/ 2345531 w 2345531"/>
                <a:gd name="connsiteY6" fmla="*/ 1452562 h 1452562"/>
                <a:gd name="connsiteX7" fmla="*/ 2043113 w 2345531"/>
                <a:gd name="connsiteY7" fmla="*/ 1443037 h 1452562"/>
                <a:gd name="connsiteX8" fmla="*/ 1381125 w 2345531"/>
                <a:gd name="connsiteY8" fmla="*/ 1016793 h 1452562"/>
                <a:gd name="connsiteX9" fmla="*/ 695325 w 2345531"/>
                <a:gd name="connsiteY9" fmla="*/ 602456 h 1452562"/>
                <a:gd name="connsiteX10" fmla="*/ 111919 w 2345531"/>
                <a:gd name="connsiteY10" fmla="*/ 185737 h 1452562"/>
                <a:gd name="connsiteX11" fmla="*/ 0 w 2345531"/>
                <a:gd name="connsiteY11" fmla="*/ 92868 h 145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5531" h="1452562">
                  <a:moveTo>
                    <a:pt x="0" y="92868"/>
                  </a:moveTo>
                  <a:lnTo>
                    <a:pt x="40481" y="35718"/>
                  </a:lnTo>
                  <a:lnTo>
                    <a:pt x="57150" y="19050"/>
                  </a:lnTo>
                  <a:lnTo>
                    <a:pt x="100013" y="0"/>
                  </a:lnTo>
                  <a:lnTo>
                    <a:pt x="140494" y="2381"/>
                  </a:lnTo>
                  <a:lnTo>
                    <a:pt x="2338388" y="1373981"/>
                  </a:lnTo>
                  <a:lnTo>
                    <a:pt x="2345531" y="1452562"/>
                  </a:lnTo>
                  <a:lnTo>
                    <a:pt x="2043113" y="1443037"/>
                  </a:lnTo>
                  <a:lnTo>
                    <a:pt x="1381125" y="1016793"/>
                  </a:lnTo>
                  <a:lnTo>
                    <a:pt x="695325" y="602456"/>
                  </a:lnTo>
                  <a:lnTo>
                    <a:pt x="111919" y="185737"/>
                  </a:lnTo>
                  <a:lnTo>
                    <a:pt x="0" y="92868"/>
                  </a:lnTo>
                  <a:close/>
                </a:path>
              </a:pathLst>
            </a:custGeom>
            <a:solidFill>
              <a:srgbClr val="484D7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9C4A4BC-874F-4A53-8F76-25EB0DEAB99E}"/>
                </a:ext>
              </a:extLst>
            </p:cNvPr>
            <p:cNvSpPr/>
            <p:nvPr/>
          </p:nvSpPr>
          <p:spPr>
            <a:xfrm>
              <a:off x="6993731" y="2739315"/>
              <a:ext cx="2255044" cy="1481137"/>
            </a:xfrm>
            <a:custGeom>
              <a:avLst/>
              <a:gdLst>
                <a:gd name="connsiteX0" fmla="*/ 0 w 2255044"/>
                <a:gd name="connsiteY0" fmla="*/ 42862 h 1481137"/>
                <a:gd name="connsiteX1" fmla="*/ 59532 w 2255044"/>
                <a:gd name="connsiteY1" fmla="*/ 11906 h 1481137"/>
                <a:gd name="connsiteX2" fmla="*/ 97632 w 2255044"/>
                <a:gd name="connsiteY2" fmla="*/ 0 h 1481137"/>
                <a:gd name="connsiteX3" fmla="*/ 1462088 w 2255044"/>
                <a:gd name="connsiteY3" fmla="*/ 821531 h 1481137"/>
                <a:gd name="connsiteX4" fmla="*/ 2245519 w 2255044"/>
                <a:gd name="connsiteY4" fmla="*/ 1297781 h 1481137"/>
                <a:gd name="connsiteX5" fmla="*/ 2255044 w 2255044"/>
                <a:gd name="connsiteY5" fmla="*/ 1481137 h 1481137"/>
                <a:gd name="connsiteX6" fmla="*/ 2021682 w 2255044"/>
                <a:gd name="connsiteY6" fmla="*/ 1335881 h 1481137"/>
                <a:gd name="connsiteX7" fmla="*/ 1626394 w 2255044"/>
                <a:gd name="connsiteY7" fmla="*/ 1090612 h 1481137"/>
                <a:gd name="connsiteX8" fmla="*/ 1226344 w 2255044"/>
                <a:gd name="connsiteY8" fmla="*/ 838200 h 1481137"/>
                <a:gd name="connsiteX9" fmla="*/ 821532 w 2255044"/>
                <a:gd name="connsiteY9" fmla="*/ 581025 h 1481137"/>
                <a:gd name="connsiteX10" fmla="*/ 507207 w 2255044"/>
                <a:gd name="connsiteY10" fmla="*/ 371475 h 1481137"/>
                <a:gd name="connsiteX11" fmla="*/ 254794 w 2255044"/>
                <a:gd name="connsiteY11" fmla="*/ 211931 h 1481137"/>
                <a:gd name="connsiteX12" fmla="*/ 0 w 2255044"/>
                <a:gd name="connsiteY12" fmla="*/ 42862 h 1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5044" h="1481137">
                  <a:moveTo>
                    <a:pt x="0" y="42862"/>
                  </a:moveTo>
                  <a:lnTo>
                    <a:pt x="59532" y="11906"/>
                  </a:lnTo>
                  <a:lnTo>
                    <a:pt x="97632" y="0"/>
                  </a:lnTo>
                  <a:lnTo>
                    <a:pt x="1462088" y="821531"/>
                  </a:lnTo>
                  <a:lnTo>
                    <a:pt x="2245519" y="1297781"/>
                  </a:lnTo>
                  <a:lnTo>
                    <a:pt x="2255044" y="1481137"/>
                  </a:lnTo>
                  <a:lnTo>
                    <a:pt x="2021682" y="1335881"/>
                  </a:lnTo>
                  <a:lnTo>
                    <a:pt x="1626394" y="1090612"/>
                  </a:lnTo>
                  <a:lnTo>
                    <a:pt x="1226344" y="838200"/>
                  </a:lnTo>
                  <a:lnTo>
                    <a:pt x="821532" y="581025"/>
                  </a:lnTo>
                  <a:lnTo>
                    <a:pt x="507207" y="371475"/>
                  </a:lnTo>
                  <a:lnTo>
                    <a:pt x="254794" y="211931"/>
                  </a:lnTo>
                  <a:lnTo>
                    <a:pt x="0" y="42862"/>
                  </a:lnTo>
                  <a:close/>
                </a:path>
              </a:pathLst>
            </a:custGeom>
            <a:solidFill>
              <a:srgbClr val="C8CDC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9A8DA13-7D1C-4AF8-A63A-27CF280BE0B3}"/>
                </a:ext>
              </a:extLst>
            </p:cNvPr>
            <p:cNvSpPr/>
            <p:nvPr/>
          </p:nvSpPr>
          <p:spPr>
            <a:xfrm>
              <a:off x="7058025" y="2675021"/>
              <a:ext cx="2183606" cy="1423988"/>
            </a:xfrm>
            <a:custGeom>
              <a:avLst/>
              <a:gdLst>
                <a:gd name="connsiteX0" fmla="*/ 0 w 2183606"/>
                <a:gd name="connsiteY0" fmla="*/ 73819 h 1423988"/>
                <a:gd name="connsiteX1" fmla="*/ 42863 w 2183606"/>
                <a:gd name="connsiteY1" fmla="*/ 14288 h 1423988"/>
                <a:gd name="connsiteX2" fmla="*/ 80963 w 2183606"/>
                <a:gd name="connsiteY2" fmla="*/ 0 h 1423988"/>
                <a:gd name="connsiteX3" fmla="*/ 671513 w 2183606"/>
                <a:gd name="connsiteY3" fmla="*/ 352425 h 1423988"/>
                <a:gd name="connsiteX4" fmla="*/ 1716881 w 2183606"/>
                <a:gd name="connsiteY4" fmla="*/ 966788 h 1423988"/>
                <a:gd name="connsiteX5" fmla="*/ 2178844 w 2183606"/>
                <a:gd name="connsiteY5" fmla="*/ 1202531 h 1423988"/>
                <a:gd name="connsiteX6" fmla="*/ 2183606 w 2183606"/>
                <a:gd name="connsiteY6" fmla="*/ 1423988 h 1423988"/>
                <a:gd name="connsiteX7" fmla="*/ 1464469 w 2183606"/>
                <a:gd name="connsiteY7" fmla="*/ 997744 h 1423988"/>
                <a:gd name="connsiteX8" fmla="*/ 1416844 w 2183606"/>
                <a:gd name="connsiteY8" fmla="*/ 973931 h 1423988"/>
                <a:gd name="connsiteX9" fmla="*/ 802481 w 2183606"/>
                <a:gd name="connsiteY9" fmla="*/ 569119 h 1423988"/>
                <a:gd name="connsiteX10" fmla="*/ 276225 w 2183606"/>
                <a:gd name="connsiteY10" fmla="*/ 235744 h 1423988"/>
                <a:gd name="connsiteX11" fmla="*/ 0 w 2183606"/>
                <a:gd name="connsiteY11" fmla="*/ 73819 h 142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83606" h="1423988">
                  <a:moveTo>
                    <a:pt x="0" y="73819"/>
                  </a:moveTo>
                  <a:lnTo>
                    <a:pt x="42863" y="14288"/>
                  </a:lnTo>
                  <a:lnTo>
                    <a:pt x="80963" y="0"/>
                  </a:lnTo>
                  <a:lnTo>
                    <a:pt x="671513" y="352425"/>
                  </a:lnTo>
                  <a:lnTo>
                    <a:pt x="1716881" y="966788"/>
                  </a:lnTo>
                  <a:lnTo>
                    <a:pt x="2178844" y="1202531"/>
                  </a:lnTo>
                  <a:lnTo>
                    <a:pt x="2183606" y="1423988"/>
                  </a:lnTo>
                  <a:lnTo>
                    <a:pt x="1464469" y="997744"/>
                  </a:lnTo>
                  <a:lnTo>
                    <a:pt x="1416844" y="973931"/>
                  </a:lnTo>
                  <a:lnTo>
                    <a:pt x="802481" y="569119"/>
                  </a:lnTo>
                  <a:lnTo>
                    <a:pt x="276225" y="235744"/>
                  </a:lnTo>
                  <a:lnTo>
                    <a:pt x="0" y="73819"/>
                  </a:lnTo>
                  <a:close/>
                </a:path>
              </a:pathLst>
            </a:custGeom>
            <a:solidFill>
              <a:srgbClr val="5396D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0DC31F-C3E5-441B-958C-7DF16FF3C5A7}"/>
                </a:ext>
              </a:extLst>
            </p:cNvPr>
            <p:cNvSpPr/>
            <p:nvPr/>
          </p:nvSpPr>
          <p:spPr>
            <a:xfrm>
              <a:off x="7100888" y="2586915"/>
              <a:ext cx="2140743" cy="1376362"/>
            </a:xfrm>
            <a:custGeom>
              <a:avLst/>
              <a:gdLst>
                <a:gd name="connsiteX0" fmla="*/ 0 w 2140743"/>
                <a:gd name="connsiteY0" fmla="*/ 100012 h 1393031"/>
                <a:gd name="connsiteX1" fmla="*/ 45243 w 2140743"/>
                <a:gd name="connsiteY1" fmla="*/ 33337 h 1393031"/>
                <a:gd name="connsiteX2" fmla="*/ 78581 w 2140743"/>
                <a:gd name="connsiteY2" fmla="*/ 0 h 1393031"/>
                <a:gd name="connsiteX3" fmla="*/ 802481 w 2140743"/>
                <a:gd name="connsiteY3" fmla="*/ 447675 h 1393031"/>
                <a:gd name="connsiteX4" fmla="*/ 2128837 w 2140743"/>
                <a:gd name="connsiteY4" fmla="*/ 1159669 h 1393031"/>
                <a:gd name="connsiteX5" fmla="*/ 2140743 w 2140743"/>
                <a:gd name="connsiteY5" fmla="*/ 1393031 h 1393031"/>
                <a:gd name="connsiteX6" fmla="*/ 1878806 w 2140743"/>
                <a:gd name="connsiteY6" fmla="*/ 1264444 h 1393031"/>
                <a:gd name="connsiteX7" fmla="*/ 1390650 w 2140743"/>
                <a:gd name="connsiteY7" fmla="*/ 954881 h 1393031"/>
                <a:gd name="connsiteX8" fmla="*/ 916781 w 2140743"/>
                <a:gd name="connsiteY8" fmla="*/ 661987 h 1393031"/>
                <a:gd name="connsiteX9" fmla="*/ 330993 w 2140743"/>
                <a:gd name="connsiteY9" fmla="*/ 285750 h 1393031"/>
                <a:gd name="connsiteX10" fmla="*/ 0 w 2140743"/>
                <a:gd name="connsiteY10" fmla="*/ 100012 h 1393031"/>
                <a:gd name="connsiteX0" fmla="*/ 0 w 2140743"/>
                <a:gd name="connsiteY0" fmla="*/ 100012 h 1393031"/>
                <a:gd name="connsiteX1" fmla="*/ 42862 w 2140743"/>
                <a:gd name="connsiteY1" fmla="*/ 28574 h 1393031"/>
                <a:gd name="connsiteX2" fmla="*/ 78581 w 2140743"/>
                <a:gd name="connsiteY2" fmla="*/ 0 h 1393031"/>
                <a:gd name="connsiteX3" fmla="*/ 802481 w 2140743"/>
                <a:gd name="connsiteY3" fmla="*/ 447675 h 1393031"/>
                <a:gd name="connsiteX4" fmla="*/ 2128837 w 2140743"/>
                <a:gd name="connsiteY4" fmla="*/ 1159669 h 1393031"/>
                <a:gd name="connsiteX5" fmla="*/ 2140743 w 2140743"/>
                <a:gd name="connsiteY5" fmla="*/ 1393031 h 1393031"/>
                <a:gd name="connsiteX6" fmla="*/ 1878806 w 2140743"/>
                <a:gd name="connsiteY6" fmla="*/ 1264444 h 1393031"/>
                <a:gd name="connsiteX7" fmla="*/ 1390650 w 2140743"/>
                <a:gd name="connsiteY7" fmla="*/ 954881 h 1393031"/>
                <a:gd name="connsiteX8" fmla="*/ 916781 w 2140743"/>
                <a:gd name="connsiteY8" fmla="*/ 661987 h 1393031"/>
                <a:gd name="connsiteX9" fmla="*/ 330993 w 2140743"/>
                <a:gd name="connsiteY9" fmla="*/ 285750 h 1393031"/>
                <a:gd name="connsiteX10" fmla="*/ 0 w 2140743"/>
                <a:gd name="connsiteY10" fmla="*/ 100012 h 1393031"/>
                <a:gd name="connsiteX0" fmla="*/ 0 w 2140743"/>
                <a:gd name="connsiteY0" fmla="*/ 100012 h 1393031"/>
                <a:gd name="connsiteX1" fmla="*/ 42862 w 2140743"/>
                <a:gd name="connsiteY1" fmla="*/ 28574 h 1393031"/>
                <a:gd name="connsiteX2" fmla="*/ 78581 w 2140743"/>
                <a:gd name="connsiteY2" fmla="*/ 0 h 1393031"/>
                <a:gd name="connsiteX3" fmla="*/ 802481 w 2140743"/>
                <a:gd name="connsiteY3" fmla="*/ 447675 h 1393031"/>
                <a:gd name="connsiteX4" fmla="*/ 2128837 w 2140743"/>
                <a:gd name="connsiteY4" fmla="*/ 1159669 h 1393031"/>
                <a:gd name="connsiteX5" fmla="*/ 2140743 w 2140743"/>
                <a:gd name="connsiteY5" fmla="*/ 1393031 h 1393031"/>
                <a:gd name="connsiteX6" fmla="*/ 1878806 w 2140743"/>
                <a:gd name="connsiteY6" fmla="*/ 1264444 h 1393031"/>
                <a:gd name="connsiteX7" fmla="*/ 1390650 w 2140743"/>
                <a:gd name="connsiteY7" fmla="*/ 954881 h 1393031"/>
                <a:gd name="connsiteX8" fmla="*/ 916781 w 2140743"/>
                <a:gd name="connsiteY8" fmla="*/ 661987 h 1393031"/>
                <a:gd name="connsiteX9" fmla="*/ 345280 w 2140743"/>
                <a:gd name="connsiteY9" fmla="*/ 300037 h 1393031"/>
                <a:gd name="connsiteX10" fmla="*/ 0 w 2140743"/>
                <a:gd name="connsiteY10" fmla="*/ 100012 h 1393031"/>
                <a:gd name="connsiteX0" fmla="*/ 0 w 2140743"/>
                <a:gd name="connsiteY0" fmla="*/ 100012 h 1393031"/>
                <a:gd name="connsiteX1" fmla="*/ 42862 w 2140743"/>
                <a:gd name="connsiteY1" fmla="*/ 28574 h 1393031"/>
                <a:gd name="connsiteX2" fmla="*/ 78581 w 2140743"/>
                <a:gd name="connsiteY2" fmla="*/ 0 h 1393031"/>
                <a:gd name="connsiteX3" fmla="*/ 802481 w 2140743"/>
                <a:gd name="connsiteY3" fmla="*/ 447675 h 1393031"/>
                <a:gd name="connsiteX4" fmla="*/ 2128837 w 2140743"/>
                <a:gd name="connsiteY4" fmla="*/ 1159669 h 1393031"/>
                <a:gd name="connsiteX5" fmla="*/ 2140743 w 2140743"/>
                <a:gd name="connsiteY5" fmla="*/ 1393031 h 1393031"/>
                <a:gd name="connsiteX6" fmla="*/ 1905000 w 2140743"/>
                <a:gd name="connsiteY6" fmla="*/ 1250156 h 1393031"/>
                <a:gd name="connsiteX7" fmla="*/ 1390650 w 2140743"/>
                <a:gd name="connsiteY7" fmla="*/ 954881 h 1393031"/>
                <a:gd name="connsiteX8" fmla="*/ 916781 w 2140743"/>
                <a:gd name="connsiteY8" fmla="*/ 661987 h 1393031"/>
                <a:gd name="connsiteX9" fmla="*/ 345280 w 2140743"/>
                <a:gd name="connsiteY9" fmla="*/ 300037 h 1393031"/>
                <a:gd name="connsiteX10" fmla="*/ 0 w 2140743"/>
                <a:gd name="connsiteY10" fmla="*/ 100012 h 1393031"/>
                <a:gd name="connsiteX0" fmla="*/ 0 w 2140743"/>
                <a:gd name="connsiteY0" fmla="*/ 100012 h 1376362"/>
                <a:gd name="connsiteX1" fmla="*/ 42862 w 2140743"/>
                <a:gd name="connsiteY1" fmla="*/ 28574 h 1376362"/>
                <a:gd name="connsiteX2" fmla="*/ 78581 w 2140743"/>
                <a:gd name="connsiteY2" fmla="*/ 0 h 1376362"/>
                <a:gd name="connsiteX3" fmla="*/ 802481 w 2140743"/>
                <a:gd name="connsiteY3" fmla="*/ 447675 h 1376362"/>
                <a:gd name="connsiteX4" fmla="*/ 2128837 w 2140743"/>
                <a:gd name="connsiteY4" fmla="*/ 1159669 h 1376362"/>
                <a:gd name="connsiteX5" fmla="*/ 2140743 w 2140743"/>
                <a:gd name="connsiteY5" fmla="*/ 1376362 h 1376362"/>
                <a:gd name="connsiteX6" fmla="*/ 1905000 w 2140743"/>
                <a:gd name="connsiteY6" fmla="*/ 1250156 h 1376362"/>
                <a:gd name="connsiteX7" fmla="*/ 1390650 w 2140743"/>
                <a:gd name="connsiteY7" fmla="*/ 954881 h 1376362"/>
                <a:gd name="connsiteX8" fmla="*/ 916781 w 2140743"/>
                <a:gd name="connsiteY8" fmla="*/ 661987 h 1376362"/>
                <a:gd name="connsiteX9" fmla="*/ 345280 w 2140743"/>
                <a:gd name="connsiteY9" fmla="*/ 300037 h 1376362"/>
                <a:gd name="connsiteX10" fmla="*/ 0 w 2140743"/>
                <a:gd name="connsiteY10" fmla="*/ 100012 h 137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0743" h="1376362">
                  <a:moveTo>
                    <a:pt x="0" y="100012"/>
                  </a:moveTo>
                  <a:lnTo>
                    <a:pt x="42862" y="28574"/>
                  </a:lnTo>
                  <a:lnTo>
                    <a:pt x="78581" y="0"/>
                  </a:lnTo>
                  <a:lnTo>
                    <a:pt x="802481" y="447675"/>
                  </a:lnTo>
                  <a:lnTo>
                    <a:pt x="2128837" y="1159669"/>
                  </a:lnTo>
                  <a:lnTo>
                    <a:pt x="2140743" y="1376362"/>
                  </a:lnTo>
                  <a:lnTo>
                    <a:pt x="1905000" y="1250156"/>
                  </a:lnTo>
                  <a:lnTo>
                    <a:pt x="1390650" y="954881"/>
                  </a:lnTo>
                  <a:cubicBezTo>
                    <a:pt x="1225947" y="856853"/>
                    <a:pt x="1074737" y="759618"/>
                    <a:pt x="916781" y="661987"/>
                  </a:cubicBezTo>
                  <a:lnTo>
                    <a:pt x="345280" y="300037"/>
                  </a:lnTo>
                  <a:lnTo>
                    <a:pt x="0" y="100012"/>
                  </a:lnTo>
                  <a:close/>
                </a:path>
              </a:pathLst>
            </a:custGeom>
            <a:solidFill>
              <a:srgbClr val="C9D8D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8952519-364F-4301-88D3-2E057535DCCC}"/>
                </a:ext>
              </a:extLst>
            </p:cNvPr>
            <p:cNvSpPr/>
            <p:nvPr/>
          </p:nvSpPr>
          <p:spPr>
            <a:xfrm>
              <a:off x="7129463" y="2436896"/>
              <a:ext cx="2112168" cy="1400175"/>
            </a:xfrm>
            <a:custGeom>
              <a:avLst/>
              <a:gdLst>
                <a:gd name="connsiteX0" fmla="*/ 0 w 2112168"/>
                <a:gd name="connsiteY0" fmla="*/ 190500 h 1400175"/>
                <a:gd name="connsiteX1" fmla="*/ 35718 w 2112168"/>
                <a:gd name="connsiteY1" fmla="*/ 147638 h 1400175"/>
                <a:gd name="connsiteX2" fmla="*/ 69056 w 2112168"/>
                <a:gd name="connsiteY2" fmla="*/ 92869 h 1400175"/>
                <a:gd name="connsiteX3" fmla="*/ 95250 w 2112168"/>
                <a:gd name="connsiteY3" fmla="*/ 40481 h 1400175"/>
                <a:gd name="connsiteX4" fmla="*/ 130968 w 2112168"/>
                <a:gd name="connsiteY4" fmla="*/ 0 h 1400175"/>
                <a:gd name="connsiteX5" fmla="*/ 2105025 w 2112168"/>
                <a:gd name="connsiteY5" fmla="*/ 1197769 h 1400175"/>
                <a:gd name="connsiteX6" fmla="*/ 2112168 w 2112168"/>
                <a:gd name="connsiteY6" fmla="*/ 1400175 h 1400175"/>
                <a:gd name="connsiteX7" fmla="*/ 1907381 w 2112168"/>
                <a:gd name="connsiteY7" fmla="*/ 1309688 h 1400175"/>
                <a:gd name="connsiteX8" fmla="*/ 1590675 w 2112168"/>
                <a:gd name="connsiteY8" fmla="*/ 1126331 h 1400175"/>
                <a:gd name="connsiteX9" fmla="*/ 1574006 w 2112168"/>
                <a:gd name="connsiteY9" fmla="*/ 1114425 h 1400175"/>
                <a:gd name="connsiteX10" fmla="*/ 1157287 w 2112168"/>
                <a:gd name="connsiteY10" fmla="*/ 883444 h 1400175"/>
                <a:gd name="connsiteX11" fmla="*/ 726281 w 2112168"/>
                <a:gd name="connsiteY11" fmla="*/ 635794 h 1400175"/>
                <a:gd name="connsiteX12" fmla="*/ 316706 w 2112168"/>
                <a:gd name="connsiteY12" fmla="*/ 357188 h 1400175"/>
                <a:gd name="connsiteX13" fmla="*/ 88106 w 2112168"/>
                <a:gd name="connsiteY13" fmla="*/ 226219 h 1400175"/>
                <a:gd name="connsiteX14" fmla="*/ 0 w 2112168"/>
                <a:gd name="connsiteY14" fmla="*/ 190500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12168" h="1400175">
                  <a:moveTo>
                    <a:pt x="0" y="190500"/>
                  </a:moveTo>
                  <a:lnTo>
                    <a:pt x="35718" y="147638"/>
                  </a:lnTo>
                  <a:lnTo>
                    <a:pt x="69056" y="92869"/>
                  </a:lnTo>
                  <a:lnTo>
                    <a:pt x="95250" y="40481"/>
                  </a:lnTo>
                  <a:lnTo>
                    <a:pt x="130968" y="0"/>
                  </a:lnTo>
                  <a:lnTo>
                    <a:pt x="2105025" y="1197769"/>
                  </a:lnTo>
                  <a:lnTo>
                    <a:pt x="2112168" y="1400175"/>
                  </a:lnTo>
                  <a:lnTo>
                    <a:pt x="1907381" y="1309688"/>
                  </a:lnTo>
                  <a:lnTo>
                    <a:pt x="1590675" y="1126331"/>
                  </a:lnTo>
                  <a:lnTo>
                    <a:pt x="1574006" y="1114425"/>
                  </a:lnTo>
                  <a:lnTo>
                    <a:pt x="1157287" y="883444"/>
                  </a:lnTo>
                  <a:lnTo>
                    <a:pt x="726281" y="635794"/>
                  </a:lnTo>
                  <a:lnTo>
                    <a:pt x="316706" y="357188"/>
                  </a:lnTo>
                  <a:lnTo>
                    <a:pt x="88106" y="226219"/>
                  </a:lnTo>
                  <a:lnTo>
                    <a:pt x="0" y="190500"/>
                  </a:lnTo>
                  <a:close/>
                </a:path>
              </a:pathLst>
            </a:custGeom>
            <a:solidFill>
              <a:srgbClr val="CBEB5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8D8B69C-E7FF-4AE9-BA07-6D61C28C4E63}"/>
                </a:ext>
              </a:extLst>
            </p:cNvPr>
            <p:cNvSpPr/>
            <p:nvPr/>
          </p:nvSpPr>
          <p:spPr>
            <a:xfrm>
              <a:off x="7219950" y="2103521"/>
              <a:ext cx="2002632" cy="1557338"/>
            </a:xfrm>
            <a:custGeom>
              <a:avLst/>
              <a:gdLst>
                <a:gd name="connsiteX0" fmla="*/ 0 w 2045494"/>
                <a:gd name="connsiteY0" fmla="*/ 376238 h 1576388"/>
                <a:gd name="connsiteX1" fmla="*/ 14288 w 2045494"/>
                <a:gd name="connsiteY1" fmla="*/ 316706 h 1576388"/>
                <a:gd name="connsiteX2" fmla="*/ 26194 w 2045494"/>
                <a:gd name="connsiteY2" fmla="*/ 292894 h 1576388"/>
                <a:gd name="connsiteX3" fmla="*/ 35719 w 2045494"/>
                <a:gd name="connsiteY3" fmla="*/ 247650 h 1576388"/>
                <a:gd name="connsiteX4" fmla="*/ 42863 w 2045494"/>
                <a:gd name="connsiteY4" fmla="*/ 195263 h 1576388"/>
                <a:gd name="connsiteX5" fmla="*/ 52388 w 2045494"/>
                <a:gd name="connsiteY5" fmla="*/ 150019 h 1576388"/>
                <a:gd name="connsiteX6" fmla="*/ 66675 w 2045494"/>
                <a:gd name="connsiteY6" fmla="*/ 92869 h 1576388"/>
                <a:gd name="connsiteX7" fmla="*/ 76200 w 2045494"/>
                <a:gd name="connsiteY7" fmla="*/ 54769 h 1576388"/>
                <a:gd name="connsiteX8" fmla="*/ 80963 w 2045494"/>
                <a:gd name="connsiteY8" fmla="*/ 30956 h 1576388"/>
                <a:gd name="connsiteX9" fmla="*/ 100013 w 2045494"/>
                <a:gd name="connsiteY9" fmla="*/ 11906 h 1576388"/>
                <a:gd name="connsiteX10" fmla="*/ 107156 w 2045494"/>
                <a:gd name="connsiteY10" fmla="*/ 7144 h 1576388"/>
                <a:gd name="connsiteX11" fmla="*/ 135731 w 2045494"/>
                <a:gd name="connsiteY11" fmla="*/ 0 h 1576388"/>
                <a:gd name="connsiteX12" fmla="*/ 140494 w 2045494"/>
                <a:gd name="connsiteY12" fmla="*/ 9525 h 1576388"/>
                <a:gd name="connsiteX13" fmla="*/ 183356 w 2045494"/>
                <a:gd name="connsiteY13" fmla="*/ 33338 h 1576388"/>
                <a:gd name="connsiteX14" fmla="*/ 185738 w 2045494"/>
                <a:gd name="connsiteY14" fmla="*/ 45244 h 1576388"/>
                <a:gd name="connsiteX15" fmla="*/ 240506 w 2045494"/>
                <a:gd name="connsiteY15" fmla="*/ 54769 h 1576388"/>
                <a:gd name="connsiteX16" fmla="*/ 269081 w 2045494"/>
                <a:gd name="connsiteY16" fmla="*/ 83344 h 1576388"/>
                <a:gd name="connsiteX17" fmla="*/ 338138 w 2045494"/>
                <a:gd name="connsiteY17" fmla="*/ 123825 h 1576388"/>
                <a:gd name="connsiteX18" fmla="*/ 407194 w 2045494"/>
                <a:gd name="connsiteY18" fmla="*/ 161925 h 1576388"/>
                <a:gd name="connsiteX19" fmla="*/ 469106 w 2045494"/>
                <a:gd name="connsiteY19" fmla="*/ 195263 h 1576388"/>
                <a:gd name="connsiteX20" fmla="*/ 538163 w 2045494"/>
                <a:gd name="connsiteY20" fmla="*/ 240506 h 1576388"/>
                <a:gd name="connsiteX21" fmla="*/ 602456 w 2045494"/>
                <a:gd name="connsiteY21" fmla="*/ 235744 h 1576388"/>
                <a:gd name="connsiteX22" fmla="*/ 645319 w 2045494"/>
                <a:gd name="connsiteY22" fmla="*/ 235744 h 1576388"/>
                <a:gd name="connsiteX23" fmla="*/ 671513 w 2045494"/>
                <a:gd name="connsiteY23" fmla="*/ 230981 h 1576388"/>
                <a:gd name="connsiteX24" fmla="*/ 690563 w 2045494"/>
                <a:gd name="connsiteY24" fmla="*/ 219075 h 1576388"/>
                <a:gd name="connsiteX25" fmla="*/ 759619 w 2045494"/>
                <a:gd name="connsiteY25" fmla="*/ 269081 h 1576388"/>
                <a:gd name="connsiteX26" fmla="*/ 807244 w 2045494"/>
                <a:gd name="connsiteY26" fmla="*/ 302419 h 1576388"/>
                <a:gd name="connsiteX27" fmla="*/ 847725 w 2045494"/>
                <a:gd name="connsiteY27" fmla="*/ 309563 h 1576388"/>
                <a:gd name="connsiteX28" fmla="*/ 938213 w 2045494"/>
                <a:gd name="connsiteY28" fmla="*/ 388144 h 1576388"/>
                <a:gd name="connsiteX29" fmla="*/ 988219 w 2045494"/>
                <a:gd name="connsiteY29" fmla="*/ 423863 h 1576388"/>
                <a:gd name="connsiteX30" fmla="*/ 1050131 w 2045494"/>
                <a:gd name="connsiteY30" fmla="*/ 483394 h 1576388"/>
                <a:gd name="connsiteX31" fmla="*/ 1119188 w 2045494"/>
                <a:gd name="connsiteY31" fmla="*/ 521494 h 1576388"/>
                <a:gd name="connsiteX32" fmla="*/ 1195388 w 2045494"/>
                <a:gd name="connsiteY32" fmla="*/ 561975 h 1576388"/>
                <a:gd name="connsiteX33" fmla="*/ 1233488 w 2045494"/>
                <a:gd name="connsiteY33" fmla="*/ 583406 h 1576388"/>
                <a:gd name="connsiteX34" fmla="*/ 1276350 w 2045494"/>
                <a:gd name="connsiteY34" fmla="*/ 631031 h 1576388"/>
                <a:gd name="connsiteX35" fmla="*/ 1352550 w 2045494"/>
                <a:gd name="connsiteY35" fmla="*/ 614363 h 1576388"/>
                <a:gd name="connsiteX36" fmla="*/ 1671638 w 2045494"/>
                <a:gd name="connsiteY36" fmla="*/ 776288 h 1576388"/>
                <a:gd name="connsiteX37" fmla="*/ 2000250 w 2045494"/>
                <a:gd name="connsiteY37" fmla="*/ 959644 h 1576388"/>
                <a:gd name="connsiteX38" fmla="*/ 2045494 w 2045494"/>
                <a:gd name="connsiteY38" fmla="*/ 1576388 h 1576388"/>
                <a:gd name="connsiteX39" fmla="*/ 1971675 w 2045494"/>
                <a:gd name="connsiteY39" fmla="*/ 1545431 h 1576388"/>
                <a:gd name="connsiteX40" fmla="*/ 1747838 w 2045494"/>
                <a:gd name="connsiteY40" fmla="*/ 1419225 h 1576388"/>
                <a:gd name="connsiteX41" fmla="*/ 1281113 w 2045494"/>
                <a:gd name="connsiteY41" fmla="*/ 1195388 h 1576388"/>
                <a:gd name="connsiteX42" fmla="*/ 823913 w 2045494"/>
                <a:gd name="connsiteY42" fmla="*/ 933450 h 1576388"/>
                <a:gd name="connsiteX43" fmla="*/ 431006 w 2045494"/>
                <a:gd name="connsiteY43" fmla="*/ 685800 h 1576388"/>
                <a:gd name="connsiteX44" fmla="*/ 135731 w 2045494"/>
                <a:gd name="connsiteY44" fmla="*/ 478631 h 1576388"/>
                <a:gd name="connsiteX45" fmla="*/ 0 w 2045494"/>
                <a:gd name="connsiteY45" fmla="*/ 376238 h 1576388"/>
                <a:gd name="connsiteX0" fmla="*/ 0 w 2045494"/>
                <a:gd name="connsiteY0" fmla="*/ 376238 h 1576388"/>
                <a:gd name="connsiteX1" fmla="*/ 14288 w 2045494"/>
                <a:gd name="connsiteY1" fmla="*/ 316706 h 1576388"/>
                <a:gd name="connsiteX2" fmla="*/ 26194 w 2045494"/>
                <a:gd name="connsiteY2" fmla="*/ 292894 h 1576388"/>
                <a:gd name="connsiteX3" fmla="*/ 35719 w 2045494"/>
                <a:gd name="connsiteY3" fmla="*/ 247650 h 1576388"/>
                <a:gd name="connsiteX4" fmla="*/ 42863 w 2045494"/>
                <a:gd name="connsiteY4" fmla="*/ 195263 h 1576388"/>
                <a:gd name="connsiteX5" fmla="*/ 52388 w 2045494"/>
                <a:gd name="connsiteY5" fmla="*/ 150019 h 1576388"/>
                <a:gd name="connsiteX6" fmla="*/ 66675 w 2045494"/>
                <a:gd name="connsiteY6" fmla="*/ 92869 h 1576388"/>
                <a:gd name="connsiteX7" fmla="*/ 76200 w 2045494"/>
                <a:gd name="connsiteY7" fmla="*/ 54769 h 1576388"/>
                <a:gd name="connsiteX8" fmla="*/ 80963 w 2045494"/>
                <a:gd name="connsiteY8" fmla="*/ 30956 h 1576388"/>
                <a:gd name="connsiteX9" fmla="*/ 100013 w 2045494"/>
                <a:gd name="connsiteY9" fmla="*/ 11906 h 1576388"/>
                <a:gd name="connsiteX10" fmla="*/ 107156 w 2045494"/>
                <a:gd name="connsiteY10" fmla="*/ 7144 h 1576388"/>
                <a:gd name="connsiteX11" fmla="*/ 135731 w 2045494"/>
                <a:gd name="connsiteY11" fmla="*/ 0 h 1576388"/>
                <a:gd name="connsiteX12" fmla="*/ 140494 w 2045494"/>
                <a:gd name="connsiteY12" fmla="*/ 9525 h 1576388"/>
                <a:gd name="connsiteX13" fmla="*/ 183356 w 2045494"/>
                <a:gd name="connsiteY13" fmla="*/ 33338 h 1576388"/>
                <a:gd name="connsiteX14" fmla="*/ 185738 w 2045494"/>
                <a:gd name="connsiteY14" fmla="*/ 45244 h 1576388"/>
                <a:gd name="connsiteX15" fmla="*/ 240506 w 2045494"/>
                <a:gd name="connsiteY15" fmla="*/ 54769 h 1576388"/>
                <a:gd name="connsiteX16" fmla="*/ 269081 w 2045494"/>
                <a:gd name="connsiteY16" fmla="*/ 83344 h 1576388"/>
                <a:gd name="connsiteX17" fmla="*/ 338138 w 2045494"/>
                <a:gd name="connsiteY17" fmla="*/ 123825 h 1576388"/>
                <a:gd name="connsiteX18" fmla="*/ 407194 w 2045494"/>
                <a:gd name="connsiteY18" fmla="*/ 161925 h 1576388"/>
                <a:gd name="connsiteX19" fmla="*/ 469106 w 2045494"/>
                <a:gd name="connsiteY19" fmla="*/ 195263 h 1576388"/>
                <a:gd name="connsiteX20" fmla="*/ 538163 w 2045494"/>
                <a:gd name="connsiteY20" fmla="*/ 240506 h 1576388"/>
                <a:gd name="connsiteX21" fmla="*/ 602456 w 2045494"/>
                <a:gd name="connsiteY21" fmla="*/ 235744 h 1576388"/>
                <a:gd name="connsiteX22" fmla="*/ 645319 w 2045494"/>
                <a:gd name="connsiteY22" fmla="*/ 235744 h 1576388"/>
                <a:gd name="connsiteX23" fmla="*/ 671513 w 2045494"/>
                <a:gd name="connsiteY23" fmla="*/ 230981 h 1576388"/>
                <a:gd name="connsiteX24" fmla="*/ 690563 w 2045494"/>
                <a:gd name="connsiteY24" fmla="*/ 219075 h 1576388"/>
                <a:gd name="connsiteX25" fmla="*/ 759619 w 2045494"/>
                <a:gd name="connsiteY25" fmla="*/ 269081 h 1576388"/>
                <a:gd name="connsiteX26" fmla="*/ 807244 w 2045494"/>
                <a:gd name="connsiteY26" fmla="*/ 302419 h 1576388"/>
                <a:gd name="connsiteX27" fmla="*/ 847725 w 2045494"/>
                <a:gd name="connsiteY27" fmla="*/ 309563 h 1576388"/>
                <a:gd name="connsiteX28" fmla="*/ 938213 w 2045494"/>
                <a:gd name="connsiteY28" fmla="*/ 388144 h 1576388"/>
                <a:gd name="connsiteX29" fmla="*/ 988219 w 2045494"/>
                <a:gd name="connsiteY29" fmla="*/ 423863 h 1576388"/>
                <a:gd name="connsiteX30" fmla="*/ 1050131 w 2045494"/>
                <a:gd name="connsiteY30" fmla="*/ 483394 h 1576388"/>
                <a:gd name="connsiteX31" fmla="*/ 1119188 w 2045494"/>
                <a:gd name="connsiteY31" fmla="*/ 521494 h 1576388"/>
                <a:gd name="connsiteX32" fmla="*/ 1195388 w 2045494"/>
                <a:gd name="connsiteY32" fmla="*/ 561975 h 1576388"/>
                <a:gd name="connsiteX33" fmla="*/ 1233488 w 2045494"/>
                <a:gd name="connsiteY33" fmla="*/ 583406 h 1576388"/>
                <a:gd name="connsiteX34" fmla="*/ 1276350 w 2045494"/>
                <a:gd name="connsiteY34" fmla="*/ 631031 h 1576388"/>
                <a:gd name="connsiteX35" fmla="*/ 1352550 w 2045494"/>
                <a:gd name="connsiteY35" fmla="*/ 614363 h 1576388"/>
                <a:gd name="connsiteX36" fmla="*/ 1671638 w 2045494"/>
                <a:gd name="connsiteY36" fmla="*/ 776288 h 1576388"/>
                <a:gd name="connsiteX37" fmla="*/ 1962150 w 2045494"/>
                <a:gd name="connsiteY37" fmla="*/ 940594 h 1576388"/>
                <a:gd name="connsiteX38" fmla="*/ 2045494 w 2045494"/>
                <a:gd name="connsiteY38" fmla="*/ 1576388 h 1576388"/>
                <a:gd name="connsiteX39" fmla="*/ 1971675 w 2045494"/>
                <a:gd name="connsiteY39" fmla="*/ 1545431 h 1576388"/>
                <a:gd name="connsiteX40" fmla="*/ 1747838 w 2045494"/>
                <a:gd name="connsiteY40" fmla="*/ 1419225 h 1576388"/>
                <a:gd name="connsiteX41" fmla="*/ 1281113 w 2045494"/>
                <a:gd name="connsiteY41" fmla="*/ 1195388 h 1576388"/>
                <a:gd name="connsiteX42" fmla="*/ 823913 w 2045494"/>
                <a:gd name="connsiteY42" fmla="*/ 933450 h 1576388"/>
                <a:gd name="connsiteX43" fmla="*/ 431006 w 2045494"/>
                <a:gd name="connsiteY43" fmla="*/ 685800 h 1576388"/>
                <a:gd name="connsiteX44" fmla="*/ 135731 w 2045494"/>
                <a:gd name="connsiteY44" fmla="*/ 478631 h 1576388"/>
                <a:gd name="connsiteX45" fmla="*/ 0 w 2045494"/>
                <a:gd name="connsiteY45" fmla="*/ 376238 h 1576388"/>
                <a:gd name="connsiteX0" fmla="*/ 0 w 2002632"/>
                <a:gd name="connsiteY0" fmla="*/ 376238 h 1557338"/>
                <a:gd name="connsiteX1" fmla="*/ 14288 w 2002632"/>
                <a:gd name="connsiteY1" fmla="*/ 316706 h 1557338"/>
                <a:gd name="connsiteX2" fmla="*/ 26194 w 2002632"/>
                <a:gd name="connsiteY2" fmla="*/ 292894 h 1557338"/>
                <a:gd name="connsiteX3" fmla="*/ 35719 w 2002632"/>
                <a:gd name="connsiteY3" fmla="*/ 247650 h 1557338"/>
                <a:gd name="connsiteX4" fmla="*/ 42863 w 2002632"/>
                <a:gd name="connsiteY4" fmla="*/ 195263 h 1557338"/>
                <a:gd name="connsiteX5" fmla="*/ 52388 w 2002632"/>
                <a:gd name="connsiteY5" fmla="*/ 150019 h 1557338"/>
                <a:gd name="connsiteX6" fmla="*/ 66675 w 2002632"/>
                <a:gd name="connsiteY6" fmla="*/ 92869 h 1557338"/>
                <a:gd name="connsiteX7" fmla="*/ 76200 w 2002632"/>
                <a:gd name="connsiteY7" fmla="*/ 54769 h 1557338"/>
                <a:gd name="connsiteX8" fmla="*/ 80963 w 2002632"/>
                <a:gd name="connsiteY8" fmla="*/ 30956 h 1557338"/>
                <a:gd name="connsiteX9" fmla="*/ 100013 w 2002632"/>
                <a:gd name="connsiteY9" fmla="*/ 11906 h 1557338"/>
                <a:gd name="connsiteX10" fmla="*/ 107156 w 2002632"/>
                <a:gd name="connsiteY10" fmla="*/ 7144 h 1557338"/>
                <a:gd name="connsiteX11" fmla="*/ 135731 w 2002632"/>
                <a:gd name="connsiteY11" fmla="*/ 0 h 1557338"/>
                <a:gd name="connsiteX12" fmla="*/ 140494 w 2002632"/>
                <a:gd name="connsiteY12" fmla="*/ 9525 h 1557338"/>
                <a:gd name="connsiteX13" fmla="*/ 183356 w 2002632"/>
                <a:gd name="connsiteY13" fmla="*/ 33338 h 1557338"/>
                <a:gd name="connsiteX14" fmla="*/ 185738 w 2002632"/>
                <a:gd name="connsiteY14" fmla="*/ 45244 h 1557338"/>
                <a:gd name="connsiteX15" fmla="*/ 240506 w 2002632"/>
                <a:gd name="connsiteY15" fmla="*/ 54769 h 1557338"/>
                <a:gd name="connsiteX16" fmla="*/ 269081 w 2002632"/>
                <a:gd name="connsiteY16" fmla="*/ 83344 h 1557338"/>
                <a:gd name="connsiteX17" fmla="*/ 338138 w 2002632"/>
                <a:gd name="connsiteY17" fmla="*/ 123825 h 1557338"/>
                <a:gd name="connsiteX18" fmla="*/ 407194 w 2002632"/>
                <a:gd name="connsiteY18" fmla="*/ 161925 h 1557338"/>
                <a:gd name="connsiteX19" fmla="*/ 469106 w 2002632"/>
                <a:gd name="connsiteY19" fmla="*/ 195263 h 1557338"/>
                <a:gd name="connsiteX20" fmla="*/ 538163 w 2002632"/>
                <a:gd name="connsiteY20" fmla="*/ 240506 h 1557338"/>
                <a:gd name="connsiteX21" fmla="*/ 602456 w 2002632"/>
                <a:gd name="connsiteY21" fmla="*/ 235744 h 1557338"/>
                <a:gd name="connsiteX22" fmla="*/ 645319 w 2002632"/>
                <a:gd name="connsiteY22" fmla="*/ 235744 h 1557338"/>
                <a:gd name="connsiteX23" fmla="*/ 671513 w 2002632"/>
                <a:gd name="connsiteY23" fmla="*/ 230981 h 1557338"/>
                <a:gd name="connsiteX24" fmla="*/ 690563 w 2002632"/>
                <a:gd name="connsiteY24" fmla="*/ 219075 h 1557338"/>
                <a:gd name="connsiteX25" fmla="*/ 759619 w 2002632"/>
                <a:gd name="connsiteY25" fmla="*/ 269081 h 1557338"/>
                <a:gd name="connsiteX26" fmla="*/ 807244 w 2002632"/>
                <a:gd name="connsiteY26" fmla="*/ 302419 h 1557338"/>
                <a:gd name="connsiteX27" fmla="*/ 847725 w 2002632"/>
                <a:gd name="connsiteY27" fmla="*/ 309563 h 1557338"/>
                <a:gd name="connsiteX28" fmla="*/ 938213 w 2002632"/>
                <a:gd name="connsiteY28" fmla="*/ 388144 h 1557338"/>
                <a:gd name="connsiteX29" fmla="*/ 988219 w 2002632"/>
                <a:gd name="connsiteY29" fmla="*/ 423863 h 1557338"/>
                <a:gd name="connsiteX30" fmla="*/ 1050131 w 2002632"/>
                <a:gd name="connsiteY30" fmla="*/ 483394 h 1557338"/>
                <a:gd name="connsiteX31" fmla="*/ 1119188 w 2002632"/>
                <a:gd name="connsiteY31" fmla="*/ 521494 h 1557338"/>
                <a:gd name="connsiteX32" fmla="*/ 1195388 w 2002632"/>
                <a:gd name="connsiteY32" fmla="*/ 561975 h 1557338"/>
                <a:gd name="connsiteX33" fmla="*/ 1233488 w 2002632"/>
                <a:gd name="connsiteY33" fmla="*/ 583406 h 1557338"/>
                <a:gd name="connsiteX34" fmla="*/ 1276350 w 2002632"/>
                <a:gd name="connsiteY34" fmla="*/ 631031 h 1557338"/>
                <a:gd name="connsiteX35" fmla="*/ 1352550 w 2002632"/>
                <a:gd name="connsiteY35" fmla="*/ 614363 h 1557338"/>
                <a:gd name="connsiteX36" fmla="*/ 1671638 w 2002632"/>
                <a:gd name="connsiteY36" fmla="*/ 776288 h 1557338"/>
                <a:gd name="connsiteX37" fmla="*/ 1962150 w 2002632"/>
                <a:gd name="connsiteY37" fmla="*/ 940594 h 1557338"/>
                <a:gd name="connsiteX38" fmla="*/ 2002632 w 2002632"/>
                <a:gd name="connsiteY38" fmla="*/ 1557338 h 1557338"/>
                <a:gd name="connsiteX39" fmla="*/ 1971675 w 2002632"/>
                <a:gd name="connsiteY39" fmla="*/ 1545431 h 1557338"/>
                <a:gd name="connsiteX40" fmla="*/ 1747838 w 2002632"/>
                <a:gd name="connsiteY40" fmla="*/ 1419225 h 1557338"/>
                <a:gd name="connsiteX41" fmla="*/ 1281113 w 2002632"/>
                <a:gd name="connsiteY41" fmla="*/ 1195388 h 1557338"/>
                <a:gd name="connsiteX42" fmla="*/ 823913 w 2002632"/>
                <a:gd name="connsiteY42" fmla="*/ 933450 h 1557338"/>
                <a:gd name="connsiteX43" fmla="*/ 431006 w 2002632"/>
                <a:gd name="connsiteY43" fmla="*/ 685800 h 1557338"/>
                <a:gd name="connsiteX44" fmla="*/ 135731 w 2002632"/>
                <a:gd name="connsiteY44" fmla="*/ 478631 h 1557338"/>
                <a:gd name="connsiteX45" fmla="*/ 0 w 2002632"/>
                <a:gd name="connsiteY45" fmla="*/ 376238 h 155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02632" h="1557338">
                  <a:moveTo>
                    <a:pt x="0" y="376238"/>
                  </a:moveTo>
                  <a:lnTo>
                    <a:pt x="14288" y="316706"/>
                  </a:lnTo>
                  <a:lnTo>
                    <a:pt x="26194" y="292894"/>
                  </a:lnTo>
                  <a:lnTo>
                    <a:pt x="35719" y="247650"/>
                  </a:lnTo>
                  <a:lnTo>
                    <a:pt x="42863" y="195263"/>
                  </a:lnTo>
                  <a:lnTo>
                    <a:pt x="52388" y="150019"/>
                  </a:lnTo>
                  <a:lnTo>
                    <a:pt x="66675" y="92869"/>
                  </a:lnTo>
                  <a:lnTo>
                    <a:pt x="76200" y="54769"/>
                  </a:lnTo>
                  <a:lnTo>
                    <a:pt x="80963" y="30956"/>
                  </a:lnTo>
                  <a:lnTo>
                    <a:pt x="100013" y="11906"/>
                  </a:lnTo>
                  <a:lnTo>
                    <a:pt x="107156" y="7144"/>
                  </a:lnTo>
                  <a:lnTo>
                    <a:pt x="135731" y="0"/>
                  </a:lnTo>
                  <a:lnTo>
                    <a:pt x="140494" y="9525"/>
                  </a:lnTo>
                  <a:lnTo>
                    <a:pt x="183356" y="33338"/>
                  </a:lnTo>
                  <a:lnTo>
                    <a:pt x="185738" y="45244"/>
                  </a:lnTo>
                  <a:lnTo>
                    <a:pt x="240506" y="54769"/>
                  </a:lnTo>
                  <a:lnTo>
                    <a:pt x="269081" y="83344"/>
                  </a:lnTo>
                  <a:lnTo>
                    <a:pt x="338138" y="123825"/>
                  </a:lnTo>
                  <a:lnTo>
                    <a:pt x="407194" y="161925"/>
                  </a:lnTo>
                  <a:lnTo>
                    <a:pt x="469106" y="195263"/>
                  </a:lnTo>
                  <a:lnTo>
                    <a:pt x="538163" y="240506"/>
                  </a:lnTo>
                  <a:lnTo>
                    <a:pt x="602456" y="235744"/>
                  </a:lnTo>
                  <a:lnTo>
                    <a:pt x="645319" y="235744"/>
                  </a:lnTo>
                  <a:lnTo>
                    <a:pt x="671513" y="230981"/>
                  </a:lnTo>
                  <a:lnTo>
                    <a:pt x="690563" y="219075"/>
                  </a:lnTo>
                  <a:lnTo>
                    <a:pt x="759619" y="269081"/>
                  </a:lnTo>
                  <a:lnTo>
                    <a:pt x="807244" y="302419"/>
                  </a:lnTo>
                  <a:lnTo>
                    <a:pt x="847725" y="309563"/>
                  </a:lnTo>
                  <a:lnTo>
                    <a:pt x="938213" y="388144"/>
                  </a:lnTo>
                  <a:lnTo>
                    <a:pt x="988219" y="423863"/>
                  </a:lnTo>
                  <a:lnTo>
                    <a:pt x="1050131" y="483394"/>
                  </a:lnTo>
                  <a:lnTo>
                    <a:pt x="1119188" y="521494"/>
                  </a:lnTo>
                  <a:lnTo>
                    <a:pt x="1195388" y="561975"/>
                  </a:lnTo>
                  <a:lnTo>
                    <a:pt x="1233488" y="583406"/>
                  </a:lnTo>
                  <a:lnTo>
                    <a:pt x="1276350" y="631031"/>
                  </a:lnTo>
                  <a:lnTo>
                    <a:pt x="1352550" y="614363"/>
                  </a:lnTo>
                  <a:lnTo>
                    <a:pt x="1671638" y="776288"/>
                  </a:lnTo>
                  <a:lnTo>
                    <a:pt x="1962150" y="940594"/>
                  </a:lnTo>
                  <a:lnTo>
                    <a:pt x="2002632" y="1557338"/>
                  </a:lnTo>
                  <a:lnTo>
                    <a:pt x="1971675" y="1545431"/>
                  </a:lnTo>
                  <a:lnTo>
                    <a:pt x="1747838" y="1419225"/>
                  </a:lnTo>
                  <a:lnTo>
                    <a:pt x="1281113" y="1195388"/>
                  </a:lnTo>
                  <a:lnTo>
                    <a:pt x="823913" y="933450"/>
                  </a:lnTo>
                  <a:lnTo>
                    <a:pt x="431006" y="685800"/>
                  </a:lnTo>
                  <a:lnTo>
                    <a:pt x="135731" y="478631"/>
                  </a:lnTo>
                  <a:lnTo>
                    <a:pt x="0" y="376238"/>
                  </a:lnTo>
                  <a:close/>
                </a:path>
              </a:pathLst>
            </a:custGeom>
            <a:solidFill>
              <a:srgbClr val="4E888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DF7B0FD-6828-4BC3-9A09-C8A56CDE1067}"/>
                </a:ext>
              </a:extLst>
            </p:cNvPr>
            <p:cNvSpPr/>
            <p:nvPr/>
          </p:nvSpPr>
          <p:spPr>
            <a:xfrm>
              <a:off x="8555831" y="2705977"/>
              <a:ext cx="631032" cy="369094"/>
            </a:xfrm>
            <a:custGeom>
              <a:avLst/>
              <a:gdLst>
                <a:gd name="connsiteX0" fmla="*/ 0 w 631032"/>
                <a:gd name="connsiteY0" fmla="*/ 7144 h 369094"/>
                <a:gd name="connsiteX1" fmla="*/ 64294 w 631032"/>
                <a:gd name="connsiteY1" fmla="*/ 0 h 369094"/>
                <a:gd name="connsiteX2" fmla="*/ 97632 w 631032"/>
                <a:gd name="connsiteY2" fmla="*/ 9525 h 369094"/>
                <a:gd name="connsiteX3" fmla="*/ 147638 w 631032"/>
                <a:gd name="connsiteY3" fmla="*/ 26194 h 369094"/>
                <a:gd name="connsiteX4" fmla="*/ 173832 w 631032"/>
                <a:gd name="connsiteY4" fmla="*/ 47625 h 369094"/>
                <a:gd name="connsiteX5" fmla="*/ 195263 w 631032"/>
                <a:gd name="connsiteY5" fmla="*/ 69057 h 369094"/>
                <a:gd name="connsiteX6" fmla="*/ 200025 w 631032"/>
                <a:gd name="connsiteY6" fmla="*/ 71438 h 369094"/>
                <a:gd name="connsiteX7" fmla="*/ 245269 w 631032"/>
                <a:gd name="connsiteY7" fmla="*/ 71438 h 369094"/>
                <a:gd name="connsiteX8" fmla="*/ 276225 w 631032"/>
                <a:gd name="connsiteY8" fmla="*/ 71438 h 369094"/>
                <a:gd name="connsiteX9" fmla="*/ 314325 w 631032"/>
                <a:gd name="connsiteY9" fmla="*/ 90488 h 369094"/>
                <a:gd name="connsiteX10" fmla="*/ 347663 w 631032"/>
                <a:gd name="connsiteY10" fmla="*/ 130969 h 369094"/>
                <a:gd name="connsiteX11" fmla="*/ 395288 w 631032"/>
                <a:gd name="connsiteY11" fmla="*/ 173832 h 369094"/>
                <a:gd name="connsiteX12" fmla="*/ 423863 w 631032"/>
                <a:gd name="connsiteY12" fmla="*/ 190500 h 369094"/>
                <a:gd name="connsiteX13" fmla="*/ 457200 w 631032"/>
                <a:gd name="connsiteY13" fmla="*/ 214313 h 369094"/>
                <a:gd name="connsiteX14" fmla="*/ 478632 w 631032"/>
                <a:gd name="connsiteY14" fmla="*/ 230982 h 369094"/>
                <a:gd name="connsiteX15" fmla="*/ 521494 w 631032"/>
                <a:gd name="connsiteY15" fmla="*/ 230982 h 369094"/>
                <a:gd name="connsiteX16" fmla="*/ 554832 w 631032"/>
                <a:gd name="connsiteY16" fmla="*/ 235744 h 369094"/>
                <a:gd name="connsiteX17" fmla="*/ 611982 w 631032"/>
                <a:gd name="connsiteY17" fmla="*/ 245269 h 369094"/>
                <a:gd name="connsiteX18" fmla="*/ 631032 w 631032"/>
                <a:gd name="connsiteY18" fmla="*/ 369094 h 369094"/>
                <a:gd name="connsiteX19" fmla="*/ 426244 w 631032"/>
                <a:gd name="connsiteY19" fmla="*/ 269082 h 369094"/>
                <a:gd name="connsiteX20" fmla="*/ 369094 w 631032"/>
                <a:gd name="connsiteY20" fmla="*/ 226219 h 369094"/>
                <a:gd name="connsiteX21" fmla="*/ 347663 w 631032"/>
                <a:gd name="connsiteY21" fmla="*/ 219075 h 369094"/>
                <a:gd name="connsiteX22" fmla="*/ 235744 w 631032"/>
                <a:gd name="connsiteY22" fmla="*/ 157163 h 369094"/>
                <a:gd name="connsiteX23" fmla="*/ 128588 w 631032"/>
                <a:gd name="connsiteY23" fmla="*/ 92869 h 369094"/>
                <a:gd name="connsiteX24" fmla="*/ 0 w 631032"/>
                <a:gd name="connsiteY24" fmla="*/ 7144 h 369094"/>
                <a:gd name="connsiteX0" fmla="*/ 0 w 631032"/>
                <a:gd name="connsiteY0" fmla="*/ 7144 h 369094"/>
                <a:gd name="connsiteX1" fmla="*/ 64294 w 631032"/>
                <a:gd name="connsiteY1" fmla="*/ 0 h 369094"/>
                <a:gd name="connsiteX2" fmla="*/ 97632 w 631032"/>
                <a:gd name="connsiteY2" fmla="*/ 9525 h 369094"/>
                <a:gd name="connsiteX3" fmla="*/ 147638 w 631032"/>
                <a:gd name="connsiteY3" fmla="*/ 26194 h 369094"/>
                <a:gd name="connsiteX4" fmla="*/ 173832 w 631032"/>
                <a:gd name="connsiteY4" fmla="*/ 47625 h 369094"/>
                <a:gd name="connsiteX5" fmla="*/ 195263 w 631032"/>
                <a:gd name="connsiteY5" fmla="*/ 69057 h 369094"/>
                <a:gd name="connsiteX6" fmla="*/ 200025 w 631032"/>
                <a:gd name="connsiteY6" fmla="*/ 71438 h 369094"/>
                <a:gd name="connsiteX7" fmla="*/ 245269 w 631032"/>
                <a:gd name="connsiteY7" fmla="*/ 71438 h 369094"/>
                <a:gd name="connsiteX8" fmla="*/ 276225 w 631032"/>
                <a:gd name="connsiteY8" fmla="*/ 71438 h 369094"/>
                <a:gd name="connsiteX9" fmla="*/ 314325 w 631032"/>
                <a:gd name="connsiteY9" fmla="*/ 90488 h 369094"/>
                <a:gd name="connsiteX10" fmla="*/ 347663 w 631032"/>
                <a:gd name="connsiteY10" fmla="*/ 130969 h 369094"/>
                <a:gd name="connsiteX11" fmla="*/ 395288 w 631032"/>
                <a:gd name="connsiteY11" fmla="*/ 173832 h 369094"/>
                <a:gd name="connsiteX12" fmla="*/ 423863 w 631032"/>
                <a:gd name="connsiteY12" fmla="*/ 190500 h 369094"/>
                <a:gd name="connsiteX13" fmla="*/ 457200 w 631032"/>
                <a:gd name="connsiteY13" fmla="*/ 214313 h 369094"/>
                <a:gd name="connsiteX14" fmla="*/ 478632 w 631032"/>
                <a:gd name="connsiteY14" fmla="*/ 230982 h 369094"/>
                <a:gd name="connsiteX15" fmla="*/ 521494 w 631032"/>
                <a:gd name="connsiteY15" fmla="*/ 230982 h 369094"/>
                <a:gd name="connsiteX16" fmla="*/ 554832 w 631032"/>
                <a:gd name="connsiteY16" fmla="*/ 235744 h 369094"/>
                <a:gd name="connsiteX17" fmla="*/ 611982 w 631032"/>
                <a:gd name="connsiteY17" fmla="*/ 245269 h 369094"/>
                <a:gd name="connsiteX18" fmla="*/ 631032 w 631032"/>
                <a:gd name="connsiteY18" fmla="*/ 369094 h 369094"/>
                <a:gd name="connsiteX19" fmla="*/ 426244 w 631032"/>
                <a:gd name="connsiteY19" fmla="*/ 269082 h 369094"/>
                <a:gd name="connsiteX20" fmla="*/ 347663 w 631032"/>
                <a:gd name="connsiteY20" fmla="*/ 219075 h 369094"/>
                <a:gd name="connsiteX21" fmla="*/ 235744 w 631032"/>
                <a:gd name="connsiteY21" fmla="*/ 157163 h 369094"/>
                <a:gd name="connsiteX22" fmla="*/ 128588 w 631032"/>
                <a:gd name="connsiteY22" fmla="*/ 92869 h 369094"/>
                <a:gd name="connsiteX23" fmla="*/ 0 w 631032"/>
                <a:gd name="connsiteY23" fmla="*/ 7144 h 36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31032" h="369094">
                  <a:moveTo>
                    <a:pt x="0" y="7144"/>
                  </a:moveTo>
                  <a:lnTo>
                    <a:pt x="64294" y="0"/>
                  </a:lnTo>
                  <a:lnTo>
                    <a:pt x="97632" y="9525"/>
                  </a:lnTo>
                  <a:lnTo>
                    <a:pt x="147638" y="26194"/>
                  </a:lnTo>
                  <a:lnTo>
                    <a:pt x="173832" y="47625"/>
                  </a:lnTo>
                  <a:lnTo>
                    <a:pt x="195263" y="69057"/>
                  </a:lnTo>
                  <a:lnTo>
                    <a:pt x="200025" y="71438"/>
                  </a:lnTo>
                  <a:lnTo>
                    <a:pt x="245269" y="71438"/>
                  </a:lnTo>
                  <a:lnTo>
                    <a:pt x="276225" y="71438"/>
                  </a:lnTo>
                  <a:lnTo>
                    <a:pt x="314325" y="90488"/>
                  </a:lnTo>
                  <a:lnTo>
                    <a:pt x="347663" y="130969"/>
                  </a:lnTo>
                  <a:lnTo>
                    <a:pt x="395288" y="173832"/>
                  </a:lnTo>
                  <a:lnTo>
                    <a:pt x="423863" y="190500"/>
                  </a:lnTo>
                  <a:lnTo>
                    <a:pt x="457200" y="214313"/>
                  </a:lnTo>
                  <a:lnTo>
                    <a:pt x="478632" y="230982"/>
                  </a:lnTo>
                  <a:lnTo>
                    <a:pt x="521494" y="230982"/>
                  </a:lnTo>
                  <a:lnTo>
                    <a:pt x="554832" y="235744"/>
                  </a:lnTo>
                  <a:lnTo>
                    <a:pt x="611982" y="245269"/>
                  </a:lnTo>
                  <a:lnTo>
                    <a:pt x="631032" y="369094"/>
                  </a:lnTo>
                  <a:lnTo>
                    <a:pt x="426244" y="269082"/>
                  </a:lnTo>
                  <a:cubicBezTo>
                    <a:pt x="379016" y="244079"/>
                    <a:pt x="379413" y="237728"/>
                    <a:pt x="347663" y="219075"/>
                  </a:cubicBezTo>
                  <a:cubicBezTo>
                    <a:pt x="315913" y="200422"/>
                    <a:pt x="273050" y="177800"/>
                    <a:pt x="235744" y="157163"/>
                  </a:cubicBezTo>
                  <a:lnTo>
                    <a:pt x="128588" y="92869"/>
                  </a:lnTo>
                  <a:lnTo>
                    <a:pt x="0" y="7144"/>
                  </a:lnTo>
                  <a:close/>
                </a:path>
              </a:pathLst>
            </a:custGeom>
            <a:solidFill>
              <a:srgbClr val="90B87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C360936-ED0D-4C58-B511-04DF417F23B3}"/>
                </a:ext>
              </a:extLst>
            </p:cNvPr>
            <p:cNvSpPr/>
            <p:nvPr/>
          </p:nvSpPr>
          <p:spPr>
            <a:xfrm>
              <a:off x="6440532" y="2913146"/>
              <a:ext cx="2195513" cy="1309688"/>
            </a:xfrm>
            <a:custGeom>
              <a:avLst/>
              <a:gdLst>
                <a:gd name="connsiteX0" fmla="*/ 0 w 2195513"/>
                <a:gd name="connsiteY0" fmla="*/ 26194 h 1309688"/>
                <a:gd name="connsiteX1" fmla="*/ 78581 w 2195513"/>
                <a:gd name="connsiteY1" fmla="*/ 0 h 1309688"/>
                <a:gd name="connsiteX2" fmla="*/ 135731 w 2195513"/>
                <a:gd name="connsiteY2" fmla="*/ 0 h 1309688"/>
                <a:gd name="connsiteX3" fmla="*/ 171450 w 2195513"/>
                <a:gd name="connsiteY3" fmla="*/ 19050 h 1309688"/>
                <a:gd name="connsiteX4" fmla="*/ 1235869 w 2195513"/>
                <a:gd name="connsiteY4" fmla="*/ 721519 h 1309688"/>
                <a:gd name="connsiteX5" fmla="*/ 2195513 w 2195513"/>
                <a:gd name="connsiteY5" fmla="*/ 1309688 h 1309688"/>
                <a:gd name="connsiteX6" fmla="*/ 1950244 w 2195513"/>
                <a:gd name="connsiteY6" fmla="*/ 1304925 h 1309688"/>
                <a:gd name="connsiteX7" fmla="*/ 1397794 w 2195513"/>
                <a:gd name="connsiteY7" fmla="*/ 976313 h 1309688"/>
                <a:gd name="connsiteX8" fmla="*/ 609600 w 2195513"/>
                <a:gd name="connsiteY8" fmla="*/ 442913 h 1309688"/>
                <a:gd name="connsiteX9" fmla="*/ 0 w 2195513"/>
                <a:gd name="connsiteY9" fmla="*/ 26194 h 130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5513" h="1309688">
                  <a:moveTo>
                    <a:pt x="0" y="26194"/>
                  </a:moveTo>
                  <a:lnTo>
                    <a:pt x="78581" y="0"/>
                  </a:lnTo>
                  <a:lnTo>
                    <a:pt x="135731" y="0"/>
                  </a:lnTo>
                  <a:lnTo>
                    <a:pt x="171450" y="19050"/>
                  </a:lnTo>
                  <a:lnTo>
                    <a:pt x="1235869" y="721519"/>
                  </a:lnTo>
                  <a:lnTo>
                    <a:pt x="2195513" y="1309688"/>
                  </a:lnTo>
                  <a:lnTo>
                    <a:pt x="1950244" y="1304925"/>
                  </a:lnTo>
                  <a:lnTo>
                    <a:pt x="1397794" y="976313"/>
                  </a:lnTo>
                  <a:lnTo>
                    <a:pt x="609600" y="442913"/>
                  </a:lnTo>
                  <a:lnTo>
                    <a:pt x="0" y="26194"/>
                  </a:lnTo>
                  <a:close/>
                </a:path>
              </a:pathLst>
            </a:custGeom>
            <a:solidFill>
              <a:srgbClr val="78A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9216C8A0-7C28-4E6B-AEB0-A3FB2C3D85E7}"/>
                </a:ext>
              </a:extLst>
            </p:cNvPr>
            <p:cNvSpPr txBox="1"/>
            <p:nvPr/>
          </p:nvSpPr>
          <p:spPr>
            <a:xfrm>
              <a:off x="9487" y="2903696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400" dirty="0"/>
                <a:t>1000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DE1F9CB3-5210-4855-BC16-A390D030F9CB}"/>
                </a:ext>
              </a:extLst>
            </p:cNvPr>
            <p:cNvSpPr txBox="1"/>
            <p:nvPr/>
          </p:nvSpPr>
          <p:spPr>
            <a:xfrm>
              <a:off x="0" y="2031161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400" dirty="0"/>
                <a:t>masl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87C09DF-31E4-4C02-863E-FF4829CC8972}"/>
                </a:ext>
              </a:extLst>
            </p:cNvPr>
            <p:cNvSpPr txBox="1"/>
            <p:nvPr/>
          </p:nvSpPr>
          <p:spPr>
            <a:xfrm>
              <a:off x="81847" y="3589185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400" dirty="0"/>
                <a:t>500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8482198-B56C-4DC3-8670-058EE13FF63D}"/>
                </a:ext>
              </a:extLst>
            </p:cNvPr>
            <p:cNvSpPr txBox="1"/>
            <p:nvPr/>
          </p:nvSpPr>
          <p:spPr>
            <a:xfrm>
              <a:off x="247227" y="4062963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400" dirty="0"/>
                <a:t>0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638ACF08-1CA1-4A9B-AB9F-2CFF65C0233B}"/>
                </a:ext>
              </a:extLst>
            </p:cNvPr>
            <p:cNvSpPr txBox="1"/>
            <p:nvPr/>
          </p:nvSpPr>
          <p:spPr>
            <a:xfrm>
              <a:off x="447620" y="4246682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algn="ctr"/>
              <a:r>
                <a:rPr lang="en-ZA" dirty="0"/>
                <a:t>0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16B52498-02B3-48C2-ACCB-6DEB7AF874EA}"/>
                </a:ext>
              </a:extLst>
            </p:cNvPr>
            <p:cNvSpPr txBox="1"/>
            <p:nvPr/>
          </p:nvSpPr>
          <p:spPr>
            <a:xfrm>
              <a:off x="9487" y="2228778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400" dirty="0"/>
                <a:t>1500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82A8746F-F7CF-4D57-B347-7C04496C44D9}"/>
                </a:ext>
              </a:extLst>
            </p:cNvPr>
            <p:cNvSpPr txBox="1"/>
            <p:nvPr/>
          </p:nvSpPr>
          <p:spPr>
            <a:xfrm>
              <a:off x="2167548" y="424668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5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B76D738-F3D7-4E58-84A2-FA6BC2949726}"/>
                </a:ext>
              </a:extLst>
            </p:cNvPr>
            <p:cNvSpPr txBox="1"/>
            <p:nvPr/>
          </p:nvSpPr>
          <p:spPr>
            <a:xfrm>
              <a:off x="3974583" y="424668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10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49E7D9FA-3467-4AF2-8447-131A61B3C4E1}"/>
                </a:ext>
              </a:extLst>
            </p:cNvPr>
            <p:cNvSpPr txBox="1"/>
            <p:nvPr/>
          </p:nvSpPr>
          <p:spPr>
            <a:xfrm>
              <a:off x="5764202" y="424668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15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5F7DE2E-C2FB-46F5-825C-CEDC3BB0FD6C}"/>
                </a:ext>
              </a:extLst>
            </p:cNvPr>
            <p:cNvSpPr txBox="1"/>
            <p:nvPr/>
          </p:nvSpPr>
          <p:spPr>
            <a:xfrm>
              <a:off x="7579941" y="4246682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400" dirty="0"/>
                <a:t>20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757A021-B09D-46C0-A369-296EA344FB05}"/>
                </a:ext>
              </a:extLst>
            </p:cNvPr>
            <p:cNvSpPr txBox="1"/>
            <p:nvPr/>
          </p:nvSpPr>
          <p:spPr>
            <a:xfrm>
              <a:off x="8925026" y="2433375"/>
              <a:ext cx="4658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latin typeface="Lucida Calligraphy" panose="03010101010101010101" pitchFamily="66" charset="0"/>
                </a:rPr>
                <a:t>f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B8B439A-E389-4D3B-A6AE-0A60AB5A222A}"/>
                </a:ext>
              </a:extLst>
            </p:cNvPr>
            <p:cNvSpPr txBox="1"/>
            <p:nvPr/>
          </p:nvSpPr>
          <p:spPr>
            <a:xfrm>
              <a:off x="1388331" y="3748755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200" dirty="0"/>
                <a:t>Ope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84670E63-CF7A-4D99-8697-980093578008}"/>
                </a:ext>
              </a:extLst>
            </p:cNvPr>
            <p:cNvSpPr txBox="1"/>
            <p:nvPr/>
          </p:nvSpPr>
          <p:spPr>
            <a:xfrm>
              <a:off x="4814821" y="3256268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200" dirty="0"/>
                <a:t>Ope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024B36E-3E69-42C4-8C58-524A024C9720}"/>
                </a:ext>
              </a:extLst>
            </p:cNvPr>
            <p:cNvSpPr txBox="1"/>
            <p:nvPr/>
          </p:nvSpPr>
          <p:spPr>
            <a:xfrm>
              <a:off x="4819007" y="3899717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Npo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A40ECF3-0E56-4999-8573-38EF4652BE7C}"/>
                </a:ext>
              </a:extLst>
            </p:cNvPr>
            <p:cNvSpPr txBox="1"/>
            <p:nvPr/>
          </p:nvSpPr>
          <p:spPr>
            <a:xfrm>
              <a:off x="705528" y="3945827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Npo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2F9D7E6-A7D2-42F7-862F-08375AAC6A2C}"/>
                </a:ext>
              </a:extLst>
            </p:cNvPr>
            <p:cNvSpPr txBox="1"/>
            <p:nvPr/>
          </p:nvSpPr>
          <p:spPr>
            <a:xfrm rot="1560000">
              <a:off x="8301228" y="3292588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Dwa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86EF53F-173B-43FB-84E0-E953DAD6F822}"/>
                </a:ext>
              </a:extLst>
            </p:cNvPr>
            <p:cNvSpPr txBox="1"/>
            <p:nvPr/>
          </p:nvSpPr>
          <p:spPr>
            <a:xfrm rot="1920000">
              <a:off x="7862739" y="2640024"/>
              <a:ext cx="721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Dbl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5623055-CF96-491D-8F4B-057B8185201B}"/>
                </a:ext>
              </a:extLst>
            </p:cNvPr>
            <p:cNvSpPr txBox="1"/>
            <p:nvPr/>
          </p:nvSpPr>
          <p:spPr>
            <a:xfrm rot="1680000">
              <a:off x="8453628" y="3523369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Dka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31F2042-BEEB-47B3-93B5-64FB15C268BE}"/>
                </a:ext>
              </a:extLst>
            </p:cNvPr>
            <p:cNvSpPr txBox="1"/>
            <p:nvPr/>
          </p:nvSpPr>
          <p:spPr>
            <a:xfrm rot="1980000">
              <a:off x="6757633" y="2791884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Dwu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4F67CFB6-3EAF-49C6-A610-C4A6F86A8178}"/>
                </a:ext>
              </a:extLst>
            </p:cNvPr>
            <p:cNvSpPr txBox="1"/>
            <p:nvPr/>
          </p:nvSpPr>
          <p:spPr>
            <a:xfrm rot="1860000">
              <a:off x="8720533" y="3915224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Dk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8D668C99-4D07-4126-A925-DA89F65955EC}"/>
                </a:ext>
              </a:extLst>
            </p:cNvPr>
            <p:cNvSpPr txBox="1"/>
            <p:nvPr/>
          </p:nvSpPr>
          <p:spPr>
            <a:xfrm rot="1800000">
              <a:off x="8592928" y="3727351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Do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1599AB86-FFBA-4FAE-AB79-2344F7225E15}"/>
                </a:ext>
              </a:extLst>
            </p:cNvPr>
            <p:cNvSpPr txBox="1"/>
            <p:nvPr/>
          </p:nvSpPr>
          <p:spPr>
            <a:xfrm rot="3780000">
              <a:off x="1497638" y="3346146"/>
              <a:ext cx="918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Opa &amp; O-Sc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5EE2E7A8-688E-4366-8E6E-989B22885BB6}"/>
                </a:ext>
              </a:extLst>
            </p:cNvPr>
            <p:cNvSpPr txBox="1"/>
            <p:nvPr/>
          </p:nvSpPr>
          <p:spPr>
            <a:xfrm rot="1800000">
              <a:off x="6766254" y="2970933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Dw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3D617A0-AF5C-4BE8-8169-902DDAF62929}"/>
                </a:ext>
              </a:extLst>
            </p:cNvPr>
            <p:cNvSpPr txBox="1"/>
            <p:nvPr/>
          </p:nvSpPr>
          <p:spPr>
            <a:xfrm rot="1800000">
              <a:off x="6889384" y="3167274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Db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D1A1F9E-33FC-4939-98F8-3A34E8AFB19B}"/>
                </a:ext>
              </a:extLst>
            </p:cNvPr>
            <p:cNvSpPr txBox="1"/>
            <p:nvPr/>
          </p:nvSpPr>
          <p:spPr>
            <a:xfrm rot="1800000">
              <a:off x="7059202" y="3389346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Dt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89287D95-0056-4E21-A802-53F0D0D7FEB7}"/>
                </a:ext>
              </a:extLst>
            </p:cNvPr>
            <p:cNvSpPr txBox="1"/>
            <p:nvPr/>
          </p:nvSpPr>
          <p:spPr>
            <a:xfrm rot="2040000">
              <a:off x="6619420" y="3202110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Dh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DE22C0-F00C-4B58-9C19-871E7FAA793C}"/>
                </a:ext>
              </a:extLst>
            </p:cNvPr>
            <p:cNvSpPr txBox="1"/>
            <p:nvPr/>
          </p:nvSpPr>
          <p:spPr>
            <a:xfrm rot="1980000">
              <a:off x="6723914" y="3384988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Dv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0A6C55D-DC81-48F5-AF63-F420C4483B0F}"/>
                </a:ext>
              </a:extLst>
            </p:cNvPr>
            <p:cNvSpPr txBox="1"/>
            <p:nvPr/>
          </p:nvSpPr>
          <p:spPr>
            <a:xfrm rot="1920000">
              <a:off x="6297200" y="3280483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Dg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BFA21F11-A072-40C0-B7A1-6DAE3110CA1A}"/>
                </a:ext>
              </a:extLst>
            </p:cNvPr>
            <p:cNvSpPr txBox="1"/>
            <p:nvPr/>
          </p:nvSpPr>
          <p:spPr>
            <a:xfrm rot="1980000">
              <a:off x="6183988" y="3463366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Dr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32920BB-2BCD-49EF-8216-16AA0BC311BC}"/>
                </a:ext>
              </a:extLst>
            </p:cNvPr>
            <p:cNvSpPr txBox="1"/>
            <p:nvPr/>
          </p:nvSpPr>
          <p:spPr>
            <a:xfrm rot="18660000">
              <a:off x="3401601" y="3406756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Dr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55228935-FC6F-49E6-94EC-F47FCA2A5841}"/>
                </a:ext>
              </a:extLst>
            </p:cNvPr>
            <p:cNvSpPr txBox="1"/>
            <p:nvPr/>
          </p:nvSpPr>
          <p:spPr>
            <a:xfrm rot="18480000">
              <a:off x="3244837" y="3302252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Dg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DAE70D45-74A2-41D0-8244-2EB22C52B80B}"/>
                </a:ext>
              </a:extLst>
            </p:cNvPr>
            <p:cNvSpPr txBox="1"/>
            <p:nvPr/>
          </p:nvSpPr>
          <p:spPr>
            <a:xfrm rot="2280000">
              <a:off x="4868999" y="2688294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Sg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45B3BDA6-BB45-4324-AF58-8B051DAE1112}"/>
                </a:ext>
              </a:extLst>
            </p:cNvPr>
            <p:cNvSpPr txBox="1"/>
            <p:nvPr/>
          </p:nvSpPr>
          <p:spPr>
            <a:xfrm rot="18240000">
              <a:off x="2922615" y="3267421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Dh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F4BC554E-5065-4D41-A433-95C7E4C5F2A2}"/>
                </a:ext>
              </a:extLst>
            </p:cNvPr>
            <p:cNvSpPr txBox="1"/>
            <p:nvPr/>
          </p:nvSpPr>
          <p:spPr>
            <a:xfrm rot="18240000">
              <a:off x="2778930" y="3245652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Dt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525D4340-5911-416D-AD74-458F4692B98A}"/>
                </a:ext>
              </a:extLst>
            </p:cNvPr>
            <p:cNvSpPr txBox="1"/>
            <p:nvPr/>
          </p:nvSpPr>
          <p:spPr>
            <a:xfrm>
              <a:off x="2556850" y="3110670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Dw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006827A7-214A-462E-88B0-126C432CF77F}"/>
                </a:ext>
              </a:extLst>
            </p:cNvPr>
            <p:cNvSpPr txBox="1"/>
            <p:nvPr/>
          </p:nvSpPr>
          <p:spPr>
            <a:xfrm rot="3600000">
              <a:off x="1790508" y="3171630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Ss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11E0B03D-EDFA-4221-8084-A1F47C2F2F3B}"/>
                </a:ext>
              </a:extLst>
            </p:cNvPr>
            <p:cNvSpPr txBox="1"/>
            <p:nvPr/>
          </p:nvSpPr>
          <p:spPr>
            <a:xfrm rot="2760000">
              <a:off x="1938553" y="3746391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Sg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4EA6E277-1998-4B33-B9E0-60A0DCDAB5A4}"/>
                </a:ext>
              </a:extLst>
            </p:cNvPr>
            <p:cNvSpPr txBox="1"/>
            <p:nvPr/>
          </p:nvSpPr>
          <p:spPr>
            <a:xfrm rot="1860000">
              <a:off x="6932922" y="3576582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Dga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4745B0E4-8497-4AD4-95B1-36160BCED229}"/>
                </a:ext>
              </a:extLst>
            </p:cNvPr>
            <p:cNvSpPr txBox="1"/>
            <p:nvPr/>
          </p:nvSpPr>
          <p:spPr>
            <a:xfrm rot="18660000">
              <a:off x="3510450" y="3524328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/>
                <a:t>Ss</a:t>
              </a: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1C973FE3-4F13-4235-A02E-BC1316D82143}"/>
                </a:ext>
              </a:extLst>
            </p:cNvPr>
            <p:cNvSpPr/>
            <p:nvPr/>
          </p:nvSpPr>
          <p:spPr>
            <a:xfrm>
              <a:off x="9877425" y="3053639"/>
              <a:ext cx="1688306" cy="702469"/>
            </a:xfrm>
            <a:custGeom>
              <a:avLst/>
              <a:gdLst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578769 w 1688306"/>
                <a:gd name="connsiteY20" fmla="*/ 697706 h 702469"/>
                <a:gd name="connsiteX21" fmla="*/ 1083469 w 1688306"/>
                <a:gd name="connsiteY21" fmla="*/ 576262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56163"/>
                <a:gd name="connsiteX1" fmla="*/ 92869 w 1688306"/>
                <a:gd name="connsiteY1" fmla="*/ 0 h 756163"/>
                <a:gd name="connsiteX2" fmla="*/ 152400 w 1688306"/>
                <a:gd name="connsiteY2" fmla="*/ 14287 h 756163"/>
                <a:gd name="connsiteX3" fmla="*/ 192881 w 1688306"/>
                <a:gd name="connsiteY3" fmla="*/ 21431 h 756163"/>
                <a:gd name="connsiteX4" fmla="*/ 271463 w 1688306"/>
                <a:gd name="connsiteY4" fmla="*/ 14287 h 756163"/>
                <a:gd name="connsiteX5" fmla="*/ 292894 w 1688306"/>
                <a:gd name="connsiteY5" fmla="*/ 26194 h 756163"/>
                <a:gd name="connsiteX6" fmla="*/ 361950 w 1688306"/>
                <a:gd name="connsiteY6" fmla="*/ 26194 h 756163"/>
                <a:gd name="connsiteX7" fmla="*/ 376238 w 1688306"/>
                <a:gd name="connsiteY7" fmla="*/ 28575 h 756163"/>
                <a:gd name="connsiteX8" fmla="*/ 397669 w 1688306"/>
                <a:gd name="connsiteY8" fmla="*/ 33337 h 756163"/>
                <a:gd name="connsiteX9" fmla="*/ 504825 w 1688306"/>
                <a:gd name="connsiteY9" fmla="*/ 33337 h 756163"/>
                <a:gd name="connsiteX10" fmla="*/ 576263 w 1688306"/>
                <a:gd name="connsiteY10" fmla="*/ 40481 h 756163"/>
                <a:gd name="connsiteX11" fmla="*/ 619125 w 1688306"/>
                <a:gd name="connsiteY11" fmla="*/ 23812 h 756163"/>
                <a:gd name="connsiteX12" fmla="*/ 1162050 w 1688306"/>
                <a:gd name="connsiteY12" fmla="*/ 26194 h 756163"/>
                <a:gd name="connsiteX13" fmla="*/ 1188244 w 1688306"/>
                <a:gd name="connsiteY13" fmla="*/ 16669 h 756163"/>
                <a:gd name="connsiteX14" fmla="*/ 1188244 w 1688306"/>
                <a:gd name="connsiteY14" fmla="*/ 16669 h 756163"/>
                <a:gd name="connsiteX15" fmla="*/ 1350169 w 1688306"/>
                <a:gd name="connsiteY15" fmla="*/ 16669 h 756163"/>
                <a:gd name="connsiteX16" fmla="*/ 1433513 w 1688306"/>
                <a:gd name="connsiteY16" fmla="*/ 16669 h 756163"/>
                <a:gd name="connsiteX17" fmla="*/ 1462088 w 1688306"/>
                <a:gd name="connsiteY17" fmla="*/ 30956 h 756163"/>
                <a:gd name="connsiteX18" fmla="*/ 1674019 w 1688306"/>
                <a:gd name="connsiteY18" fmla="*/ 21431 h 756163"/>
                <a:gd name="connsiteX19" fmla="*/ 1688306 w 1688306"/>
                <a:gd name="connsiteY19" fmla="*/ 702469 h 756163"/>
                <a:gd name="connsiteX20" fmla="*/ 1578769 w 1688306"/>
                <a:gd name="connsiteY20" fmla="*/ 697706 h 756163"/>
                <a:gd name="connsiteX21" fmla="*/ 1083469 w 1688306"/>
                <a:gd name="connsiteY21" fmla="*/ 576262 h 756163"/>
                <a:gd name="connsiteX22" fmla="*/ 633413 w 1688306"/>
                <a:gd name="connsiteY22" fmla="*/ 433387 h 756163"/>
                <a:gd name="connsiteX23" fmla="*/ 242888 w 1688306"/>
                <a:gd name="connsiteY23" fmla="*/ 276225 h 756163"/>
                <a:gd name="connsiteX24" fmla="*/ 50006 w 1688306"/>
                <a:gd name="connsiteY24" fmla="*/ 169069 h 756163"/>
                <a:gd name="connsiteX25" fmla="*/ 0 w 1688306"/>
                <a:gd name="connsiteY25" fmla="*/ 0 h 756163"/>
                <a:gd name="connsiteX0" fmla="*/ 0 w 1688306"/>
                <a:gd name="connsiteY0" fmla="*/ 0 h 751720"/>
                <a:gd name="connsiteX1" fmla="*/ 92869 w 1688306"/>
                <a:gd name="connsiteY1" fmla="*/ 0 h 751720"/>
                <a:gd name="connsiteX2" fmla="*/ 152400 w 1688306"/>
                <a:gd name="connsiteY2" fmla="*/ 14287 h 751720"/>
                <a:gd name="connsiteX3" fmla="*/ 192881 w 1688306"/>
                <a:gd name="connsiteY3" fmla="*/ 21431 h 751720"/>
                <a:gd name="connsiteX4" fmla="*/ 271463 w 1688306"/>
                <a:gd name="connsiteY4" fmla="*/ 14287 h 751720"/>
                <a:gd name="connsiteX5" fmla="*/ 292894 w 1688306"/>
                <a:gd name="connsiteY5" fmla="*/ 26194 h 751720"/>
                <a:gd name="connsiteX6" fmla="*/ 361950 w 1688306"/>
                <a:gd name="connsiteY6" fmla="*/ 26194 h 751720"/>
                <a:gd name="connsiteX7" fmla="*/ 376238 w 1688306"/>
                <a:gd name="connsiteY7" fmla="*/ 28575 h 751720"/>
                <a:gd name="connsiteX8" fmla="*/ 397669 w 1688306"/>
                <a:gd name="connsiteY8" fmla="*/ 33337 h 751720"/>
                <a:gd name="connsiteX9" fmla="*/ 504825 w 1688306"/>
                <a:gd name="connsiteY9" fmla="*/ 33337 h 751720"/>
                <a:gd name="connsiteX10" fmla="*/ 576263 w 1688306"/>
                <a:gd name="connsiteY10" fmla="*/ 40481 h 751720"/>
                <a:gd name="connsiteX11" fmla="*/ 619125 w 1688306"/>
                <a:gd name="connsiteY11" fmla="*/ 23812 h 751720"/>
                <a:gd name="connsiteX12" fmla="*/ 1162050 w 1688306"/>
                <a:gd name="connsiteY12" fmla="*/ 26194 h 751720"/>
                <a:gd name="connsiteX13" fmla="*/ 1188244 w 1688306"/>
                <a:gd name="connsiteY13" fmla="*/ 16669 h 751720"/>
                <a:gd name="connsiteX14" fmla="*/ 1188244 w 1688306"/>
                <a:gd name="connsiteY14" fmla="*/ 16669 h 751720"/>
                <a:gd name="connsiteX15" fmla="*/ 1350169 w 1688306"/>
                <a:gd name="connsiteY15" fmla="*/ 16669 h 751720"/>
                <a:gd name="connsiteX16" fmla="*/ 1433513 w 1688306"/>
                <a:gd name="connsiteY16" fmla="*/ 16669 h 751720"/>
                <a:gd name="connsiteX17" fmla="*/ 1462088 w 1688306"/>
                <a:gd name="connsiteY17" fmla="*/ 30956 h 751720"/>
                <a:gd name="connsiteX18" fmla="*/ 1674019 w 1688306"/>
                <a:gd name="connsiteY18" fmla="*/ 21431 h 751720"/>
                <a:gd name="connsiteX19" fmla="*/ 1688306 w 1688306"/>
                <a:gd name="connsiteY19" fmla="*/ 702469 h 751720"/>
                <a:gd name="connsiteX20" fmla="*/ 1471613 w 1688306"/>
                <a:gd name="connsiteY20" fmla="*/ 681037 h 751720"/>
                <a:gd name="connsiteX21" fmla="*/ 1083469 w 1688306"/>
                <a:gd name="connsiteY21" fmla="*/ 576262 h 751720"/>
                <a:gd name="connsiteX22" fmla="*/ 633413 w 1688306"/>
                <a:gd name="connsiteY22" fmla="*/ 433387 h 751720"/>
                <a:gd name="connsiteX23" fmla="*/ 242888 w 1688306"/>
                <a:gd name="connsiteY23" fmla="*/ 276225 h 751720"/>
                <a:gd name="connsiteX24" fmla="*/ 50006 w 1688306"/>
                <a:gd name="connsiteY24" fmla="*/ 169069 h 751720"/>
                <a:gd name="connsiteX25" fmla="*/ 0 w 1688306"/>
                <a:gd name="connsiteY25" fmla="*/ 0 h 751720"/>
                <a:gd name="connsiteX0" fmla="*/ 0 w 1688306"/>
                <a:gd name="connsiteY0" fmla="*/ 0 h 750486"/>
                <a:gd name="connsiteX1" fmla="*/ 92869 w 1688306"/>
                <a:gd name="connsiteY1" fmla="*/ 0 h 750486"/>
                <a:gd name="connsiteX2" fmla="*/ 152400 w 1688306"/>
                <a:gd name="connsiteY2" fmla="*/ 14287 h 750486"/>
                <a:gd name="connsiteX3" fmla="*/ 192881 w 1688306"/>
                <a:gd name="connsiteY3" fmla="*/ 21431 h 750486"/>
                <a:gd name="connsiteX4" fmla="*/ 271463 w 1688306"/>
                <a:gd name="connsiteY4" fmla="*/ 14287 h 750486"/>
                <a:gd name="connsiteX5" fmla="*/ 292894 w 1688306"/>
                <a:gd name="connsiteY5" fmla="*/ 26194 h 750486"/>
                <a:gd name="connsiteX6" fmla="*/ 361950 w 1688306"/>
                <a:gd name="connsiteY6" fmla="*/ 26194 h 750486"/>
                <a:gd name="connsiteX7" fmla="*/ 376238 w 1688306"/>
                <a:gd name="connsiteY7" fmla="*/ 28575 h 750486"/>
                <a:gd name="connsiteX8" fmla="*/ 397669 w 1688306"/>
                <a:gd name="connsiteY8" fmla="*/ 33337 h 750486"/>
                <a:gd name="connsiteX9" fmla="*/ 504825 w 1688306"/>
                <a:gd name="connsiteY9" fmla="*/ 33337 h 750486"/>
                <a:gd name="connsiteX10" fmla="*/ 576263 w 1688306"/>
                <a:gd name="connsiteY10" fmla="*/ 40481 h 750486"/>
                <a:gd name="connsiteX11" fmla="*/ 619125 w 1688306"/>
                <a:gd name="connsiteY11" fmla="*/ 23812 h 750486"/>
                <a:gd name="connsiteX12" fmla="*/ 1162050 w 1688306"/>
                <a:gd name="connsiteY12" fmla="*/ 26194 h 750486"/>
                <a:gd name="connsiteX13" fmla="*/ 1188244 w 1688306"/>
                <a:gd name="connsiteY13" fmla="*/ 16669 h 750486"/>
                <a:gd name="connsiteX14" fmla="*/ 1188244 w 1688306"/>
                <a:gd name="connsiteY14" fmla="*/ 16669 h 750486"/>
                <a:gd name="connsiteX15" fmla="*/ 1350169 w 1688306"/>
                <a:gd name="connsiteY15" fmla="*/ 16669 h 750486"/>
                <a:gd name="connsiteX16" fmla="*/ 1433513 w 1688306"/>
                <a:gd name="connsiteY16" fmla="*/ 16669 h 750486"/>
                <a:gd name="connsiteX17" fmla="*/ 1462088 w 1688306"/>
                <a:gd name="connsiteY17" fmla="*/ 30956 h 750486"/>
                <a:gd name="connsiteX18" fmla="*/ 1674019 w 1688306"/>
                <a:gd name="connsiteY18" fmla="*/ 21431 h 750486"/>
                <a:gd name="connsiteX19" fmla="*/ 1688306 w 1688306"/>
                <a:gd name="connsiteY19" fmla="*/ 702469 h 750486"/>
                <a:gd name="connsiteX20" fmla="*/ 1471613 w 1688306"/>
                <a:gd name="connsiteY20" fmla="*/ 681037 h 750486"/>
                <a:gd name="connsiteX21" fmla="*/ 1083469 w 1688306"/>
                <a:gd name="connsiteY21" fmla="*/ 576262 h 750486"/>
                <a:gd name="connsiteX22" fmla="*/ 633413 w 1688306"/>
                <a:gd name="connsiteY22" fmla="*/ 433387 h 750486"/>
                <a:gd name="connsiteX23" fmla="*/ 242888 w 1688306"/>
                <a:gd name="connsiteY23" fmla="*/ 276225 h 750486"/>
                <a:gd name="connsiteX24" fmla="*/ 50006 w 1688306"/>
                <a:gd name="connsiteY24" fmla="*/ 169069 h 750486"/>
                <a:gd name="connsiteX25" fmla="*/ 0 w 1688306"/>
                <a:gd name="connsiteY25" fmla="*/ 0 h 750486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83469 w 1688306"/>
                <a:gd name="connsiteY21" fmla="*/ 576262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  <a:gd name="connsiteX0" fmla="*/ 0 w 1688306"/>
                <a:gd name="connsiteY0" fmla="*/ 0 h 702469"/>
                <a:gd name="connsiteX1" fmla="*/ 92869 w 1688306"/>
                <a:gd name="connsiteY1" fmla="*/ 0 h 702469"/>
                <a:gd name="connsiteX2" fmla="*/ 152400 w 1688306"/>
                <a:gd name="connsiteY2" fmla="*/ 14287 h 702469"/>
                <a:gd name="connsiteX3" fmla="*/ 192881 w 1688306"/>
                <a:gd name="connsiteY3" fmla="*/ 21431 h 702469"/>
                <a:gd name="connsiteX4" fmla="*/ 271463 w 1688306"/>
                <a:gd name="connsiteY4" fmla="*/ 14287 h 702469"/>
                <a:gd name="connsiteX5" fmla="*/ 292894 w 1688306"/>
                <a:gd name="connsiteY5" fmla="*/ 26194 h 702469"/>
                <a:gd name="connsiteX6" fmla="*/ 361950 w 1688306"/>
                <a:gd name="connsiteY6" fmla="*/ 26194 h 702469"/>
                <a:gd name="connsiteX7" fmla="*/ 376238 w 1688306"/>
                <a:gd name="connsiteY7" fmla="*/ 28575 h 702469"/>
                <a:gd name="connsiteX8" fmla="*/ 397669 w 1688306"/>
                <a:gd name="connsiteY8" fmla="*/ 33337 h 702469"/>
                <a:gd name="connsiteX9" fmla="*/ 504825 w 1688306"/>
                <a:gd name="connsiteY9" fmla="*/ 33337 h 702469"/>
                <a:gd name="connsiteX10" fmla="*/ 576263 w 1688306"/>
                <a:gd name="connsiteY10" fmla="*/ 40481 h 702469"/>
                <a:gd name="connsiteX11" fmla="*/ 619125 w 1688306"/>
                <a:gd name="connsiteY11" fmla="*/ 23812 h 702469"/>
                <a:gd name="connsiteX12" fmla="*/ 1162050 w 1688306"/>
                <a:gd name="connsiteY12" fmla="*/ 26194 h 702469"/>
                <a:gd name="connsiteX13" fmla="*/ 1188244 w 1688306"/>
                <a:gd name="connsiteY13" fmla="*/ 16669 h 702469"/>
                <a:gd name="connsiteX14" fmla="*/ 1188244 w 1688306"/>
                <a:gd name="connsiteY14" fmla="*/ 16669 h 702469"/>
                <a:gd name="connsiteX15" fmla="*/ 1350169 w 1688306"/>
                <a:gd name="connsiteY15" fmla="*/ 16669 h 702469"/>
                <a:gd name="connsiteX16" fmla="*/ 1433513 w 1688306"/>
                <a:gd name="connsiteY16" fmla="*/ 16669 h 702469"/>
                <a:gd name="connsiteX17" fmla="*/ 1462088 w 1688306"/>
                <a:gd name="connsiteY17" fmla="*/ 30956 h 702469"/>
                <a:gd name="connsiteX18" fmla="*/ 1674019 w 1688306"/>
                <a:gd name="connsiteY18" fmla="*/ 21431 h 702469"/>
                <a:gd name="connsiteX19" fmla="*/ 1688306 w 1688306"/>
                <a:gd name="connsiteY19" fmla="*/ 702469 h 702469"/>
                <a:gd name="connsiteX20" fmla="*/ 1471613 w 1688306"/>
                <a:gd name="connsiteY20" fmla="*/ 681037 h 702469"/>
                <a:gd name="connsiteX21" fmla="*/ 1092994 w 1688306"/>
                <a:gd name="connsiteY21" fmla="*/ 592931 h 702469"/>
                <a:gd name="connsiteX22" fmla="*/ 633413 w 1688306"/>
                <a:gd name="connsiteY22" fmla="*/ 433387 h 702469"/>
                <a:gd name="connsiteX23" fmla="*/ 242888 w 1688306"/>
                <a:gd name="connsiteY23" fmla="*/ 276225 h 702469"/>
                <a:gd name="connsiteX24" fmla="*/ 50006 w 1688306"/>
                <a:gd name="connsiteY24" fmla="*/ 169069 h 702469"/>
                <a:gd name="connsiteX25" fmla="*/ 0 w 1688306"/>
                <a:gd name="connsiteY25" fmla="*/ 0 h 70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88306" h="702469">
                  <a:moveTo>
                    <a:pt x="0" y="0"/>
                  </a:moveTo>
                  <a:lnTo>
                    <a:pt x="92869" y="0"/>
                  </a:lnTo>
                  <a:lnTo>
                    <a:pt x="152400" y="14287"/>
                  </a:lnTo>
                  <a:cubicBezTo>
                    <a:pt x="169069" y="17859"/>
                    <a:pt x="173037" y="21431"/>
                    <a:pt x="192881" y="21431"/>
                  </a:cubicBezTo>
                  <a:cubicBezTo>
                    <a:pt x="212725" y="21431"/>
                    <a:pt x="264319" y="10318"/>
                    <a:pt x="271463" y="14287"/>
                  </a:cubicBezTo>
                  <a:lnTo>
                    <a:pt x="292894" y="26194"/>
                  </a:lnTo>
                  <a:cubicBezTo>
                    <a:pt x="300038" y="30163"/>
                    <a:pt x="348059" y="25797"/>
                    <a:pt x="361950" y="26194"/>
                  </a:cubicBezTo>
                  <a:lnTo>
                    <a:pt x="376238" y="28575"/>
                  </a:lnTo>
                  <a:lnTo>
                    <a:pt x="397669" y="33337"/>
                  </a:lnTo>
                  <a:lnTo>
                    <a:pt x="504825" y="33337"/>
                  </a:lnTo>
                  <a:lnTo>
                    <a:pt x="576263" y="40481"/>
                  </a:lnTo>
                  <a:lnTo>
                    <a:pt x="619125" y="23812"/>
                  </a:lnTo>
                  <a:cubicBezTo>
                    <a:pt x="716756" y="21431"/>
                    <a:pt x="1067197" y="27385"/>
                    <a:pt x="1162050" y="26194"/>
                  </a:cubicBezTo>
                  <a:cubicBezTo>
                    <a:pt x="1256903" y="25004"/>
                    <a:pt x="1183878" y="18256"/>
                    <a:pt x="1188244" y="16669"/>
                  </a:cubicBezTo>
                  <a:lnTo>
                    <a:pt x="1188244" y="16669"/>
                  </a:lnTo>
                  <a:lnTo>
                    <a:pt x="1350169" y="16669"/>
                  </a:lnTo>
                  <a:cubicBezTo>
                    <a:pt x="1391047" y="16669"/>
                    <a:pt x="1414860" y="14288"/>
                    <a:pt x="1433513" y="16669"/>
                  </a:cubicBezTo>
                  <a:cubicBezTo>
                    <a:pt x="1452166" y="19050"/>
                    <a:pt x="1422004" y="30162"/>
                    <a:pt x="1462088" y="30956"/>
                  </a:cubicBezTo>
                  <a:lnTo>
                    <a:pt x="1674019" y="21431"/>
                  </a:lnTo>
                  <a:lnTo>
                    <a:pt x="1688306" y="702469"/>
                  </a:lnTo>
                  <a:cubicBezTo>
                    <a:pt x="1579959" y="691753"/>
                    <a:pt x="1570832" y="699293"/>
                    <a:pt x="1471613" y="681037"/>
                  </a:cubicBezTo>
                  <a:cubicBezTo>
                    <a:pt x="1372394" y="662781"/>
                    <a:pt x="1250553" y="636984"/>
                    <a:pt x="1092994" y="592931"/>
                  </a:cubicBezTo>
                  <a:lnTo>
                    <a:pt x="633413" y="433387"/>
                  </a:lnTo>
                  <a:lnTo>
                    <a:pt x="242888" y="276225"/>
                  </a:lnTo>
                  <a:lnTo>
                    <a:pt x="50006" y="169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8C7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060CE14-9D39-4344-B44A-738684760658}"/>
                </a:ext>
              </a:extLst>
            </p:cNvPr>
            <p:cNvSpPr/>
            <p:nvPr/>
          </p:nvSpPr>
          <p:spPr>
            <a:xfrm>
              <a:off x="9917906" y="3201277"/>
              <a:ext cx="1647825" cy="1026319"/>
            </a:xfrm>
            <a:custGeom>
              <a:avLst/>
              <a:gdLst>
                <a:gd name="connsiteX0" fmla="*/ 0 w 1647825"/>
                <a:gd name="connsiteY0" fmla="*/ 0 h 1026319"/>
                <a:gd name="connsiteX1" fmla="*/ 1647825 w 1647825"/>
                <a:gd name="connsiteY1" fmla="*/ 502444 h 1026319"/>
                <a:gd name="connsiteX2" fmla="*/ 1645444 w 1647825"/>
                <a:gd name="connsiteY2" fmla="*/ 1021557 h 1026319"/>
                <a:gd name="connsiteX3" fmla="*/ 1057275 w 1647825"/>
                <a:gd name="connsiteY3" fmla="*/ 1026319 h 1026319"/>
                <a:gd name="connsiteX4" fmla="*/ 661988 w 1647825"/>
                <a:gd name="connsiteY4" fmla="*/ 888207 h 1026319"/>
                <a:gd name="connsiteX5" fmla="*/ 292894 w 1647825"/>
                <a:gd name="connsiteY5" fmla="*/ 728663 h 1026319"/>
                <a:gd name="connsiteX6" fmla="*/ 142875 w 1647825"/>
                <a:gd name="connsiteY6" fmla="*/ 423863 h 1026319"/>
                <a:gd name="connsiteX7" fmla="*/ 47625 w 1647825"/>
                <a:gd name="connsiteY7" fmla="*/ 130969 h 1026319"/>
                <a:gd name="connsiteX8" fmla="*/ 0 w 1647825"/>
                <a:gd name="connsiteY8" fmla="*/ 0 h 102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25" h="1026319">
                  <a:moveTo>
                    <a:pt x="0" y="0"/>
                  </a:moveTo>
                  <a:lnTo>
                    <a:pt x="1647825" y="502444"/>
                  </a:lnTo>
                  <a:cubicBezTo>
                    <a:pt x="1647031" y="675482"/>
                    <a:pt x="1646238" y="848519"/>
                    <a:pt x="1645444" y="1021557"/>
                  </a:cubicBezTo>
                  <a:lnTo>
                    <a:pt x="1057275" y="1026319"/>
                  </a:lnTo>
                  <a:lnTo>
                    <a:pt x="661988" y="888207"/>
                  </a:lnTo>
                  <a:lnTo>
                    <a:pt x="292894" y="728663"/>
                  </a:lnTo>
                  <a:lnTo>
                    <a:pt x="142875" y="423863"/>
                  </a:lnTo>
                  <a:lnTo>
                    <a:pt x="47625" y="1309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B27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AFC01CB-8996-400F-B40A-ABEC011DA0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63350" y="2103521"/>
              <a:ext cx="0" cy="2143125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BEA6E8A-B50E-49EB-88EF-43770207E686}"/>
                </a:ext>
              </a:extLst>
            </p:cNvPr>
            <p:cNvSpPr/>
            <p:nvPr/>
          </p:nvSpPr>
          <p:spPr>
            <a:xfrm>
              <a:off x="10203656" y="3903745"/>
              <a:ext cx="838200" cy="328613"/>
            </a:xfrm>
            <a:custGeom>
              <a:avLst/>
              <a:gdLst>
                <a:gd name="connsiteX0" fmla="*/ 0 w 838200"/>
                <a:gd name="connsiteY0" fmla="*/ 0 h 338138"/>
                <a:gd name="connsiteX1" fmla="*/ 838200 w 838200"/>
                <a:gd name="connsiteY1" fmla="*/ 328613 h 338138"/>
                <a:gd name="connsiteX2" fmla="*/ 173832 w 838200"/>
                <a:gd name="connsiteY2" fmla="*/ 338138 h 338138"/>
                <a:gd name="connsiteX3" fmla="*/ 64294 w 838200"/>
                <a:gd name="connsiteY3" fmla="*/ 130969 h 338138"/>
                <a:gd name="connsiteX4" fmla="*/ 0 w 838200"/>
                <a:gd name="connsiteY4" fmla="*/ 0 h 338138"/>
                <a:gd name="connsiteX0" fmla="*/ 0 w 838200"/>
                <a:gd name="connsiteY0" fmla="*/ 0 h 328613"/>
                <a:gd name="connsiteX1" fmla="*/ 838200 w 838200"/>
                <a:gd name="connsiteY1" fmla="*/ 328613 h 328613"/>
                <a:gd name="connsiteX2" fmla="*/ 169069 w 838200"/>
                <a:gd name="connsiteY2" fmla="*/ 321470 h 328613"/>
                <a:gd name="connsiteX3" fmla="*/ 64294 w 838200"/>
                <a:gd name="connsiteY3" fmla="*/ 130969 h 328613"/>
                <a:gd name="connsiteX4" fmla="*/ 0 w 838200"/>
                <a:gd name="connsiteY4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200" h="328613">
                  <a:moveTo>
                    <a:pt x="0" y="0"/>
                  </a:moveTo>
                  <a:lnTo>
                    <a:pt x="838200" y="328613"/>
                  </a:lnTo>
                  <a:lnTo>
                    <a:pt x="169069" y="321470"/>
                  </a:lnTo>
                  <a:lnTo>
                    <a:pt x="64294" y="1309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848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28BE7265-EB9F-4E1C-ABEC-2ACA6CDD87E3}"/>
                </a:ext>
              </a:extLst>
            </p:cNvPr>
            <p:cNvSpPr txBox="1"/>
            <p:nvPr/>
          </p:nvSpPr>
          <p:spPr>
            <a:xfrm rot="1080000">
              <a:off x="10712808" y="3176954"/>
              <a:ext cx="69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C-Pd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9C932BB4-0581-4233-B605-3275F5830391}"/>
                </a:ext>
              </a:extLst>
            </p:cNvPr>
            <p:cNvSpPr txBox="1"/>
            <p:nvPr/>
          </p:nvSpPr>
          <p:spPr>
            <a:xfrm rot="1200000">
              <a:off x="10692334" y="3734630"/>
              <a:ext cx="7936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Ds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20E89538-EEF5-42E0-9106-652763E75002}"/>
                </a:ext>
              </a:extLst>
            </p:cNvPr>
            <p:cNvSpPr txBox="1"/>
            <p:nvPr/>
          </p:nvSpPr>
          <p:spPr>
            <a:xfrm rot="1440000">
              <a:off x="9257340" y="3327254"/>
              <a:ext cx="721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Dbl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B3EA727A-B438-49ED-87AC-5AD9AE574D82}"/>
                </a:ext>
              </a:extLst>
            </p:cNvPr>
            <p:cNvSpPr txBox="1"/>
            <p:nvPr/>
          </p:nvSpPr>
          <p:spPr>
            <a:xfrm rot="1200000">
              <a:off x="9395503" y="3033012"/>
              <a:ext cx="7936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Ds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FCD663D-88C9-4FBE-B3DE-2C373A368E4F}"/>
                </a:ext>
              </a:extLst>
            </p:cNvPr>
            <p:cNvSpPr/>
            <p:nvPr/>
          </p:nvSpPr>
          <p:spPr>
            <a:xfrm>
              <a:off x="9791700" y="2720265"/>
              <a:ext cx="573881" cy="1500187"/>
            </a:xfrm>
            <a:custGeom>
              <a:avLst/>
              <a:gdLst>
                <a:gd name="connsiteX0" fmla="*/ 0 w 573881"/>
                <a:gd name="connsiteY0" fmla="*/ 0 h 1500187"/>
                <a:gd name="connsiteX1" fmla="*/ 242888 w 573881"/>
                <a:gd name="connsiteY1" fmla="*/ 828675 h 1500187"/>
                <a:gd name="connsiteX2" fmla="*/ 573881 w 573881"/>
                <a:gd name="connsiteY2" fmla="*/ 1500187 h 150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3881" h="1500187">
                  <a:moveTo>
                    <a:pt x="0" y="0"/>
                  </a:moveTo>
                  <a:cubicBezTo>
                    <a:pt x="73620" y="289322"/>
                    <a:pt x="147241" y="578644"/>
                    <a:pt x="242888" y="828675"/>
                  </a:cubicBezTo>
                  <a:cubicBezTo>
                    <a:pt x="338535" y="1078706"/>
                    <a:pt x="456208" y="1289446"/>
                    <a:pt x="573881" y="1500187"/>
                  </a:cubicBezTo>
                </a:path>
              </a:pathLst>
            </a:custGeom>
            <a:noFill/>
            <a:ln w="2540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13167C1-6449-4B2F-9F57-7A0D2A1CCBCE}"/>
                </a:ext>
              </a:extLst>
            </p:cNvPr>
            <p:cNvSpPr/>
            <p:nvPr/>
          </p:nvSpPr>
          <p:spPr>
            <a:xfrm>
              <a:off x="9135291" y="2694615"/>
              <a:ext cx="113961" cy="1550126"/>
            </a:xfrm>
            <a:custGeom>
              <a:avLst/>
              <a:gdLst>
                <a:gd name="connsiteX0" fmla="*/ 0 w 209006"/>
                <a:gd name="connsiteY0" fmla="*/ 21950 h 1641744"/>
                <a:gd name="connsiteX1" fmla="*/ 78377 w 209006"/>
                <a:gd name="connsiteY1" fmla="*/ 91618 h 1641744"/>
                <a:gd name="connsiteX2" fmla="*/ 148046 w 209006"/>
                <a:gd name="connsiteY2" fmla="*/ 753470 h 1641744"/>
                <a:gd name="connsiteX3" fmla="*/ 165463 w 209006"/>
                <a:gd name="connsiteY3" fmla="*/ 1197607 h 1641744"/>
                <a:gd name="connsiteX4" fmla="*/ 209006 w 209006"/>
                <a:gd name="connsiteY4" fmla="*/ 1641744 h 1641744"/>
                <a:gd name="connsiteX0" fmla="*/ 0 w 130629"/>
                <a:gd name="connsiteY0" fmla="*/ 0 h 1550126"/>
                <a:gd name="connsiteX1" fmla="*/ 69669 w 130629"/>
                <a:gd name="connsiteY1" fmla="*/ 661852 h 1550126"/>
                <a:gd name="connsiteX2" fmla="*/ 87086 w 130629"/>
                <a:gd name="connsiteY2" fmla="*/ 1105989 h 1550126"/>
                <a:gd name="connsiteX3" fmla="*/ 130629 w 130629"/>
                <a:gd name="connsiteY3" fmla="*/ 1550126 h 1550126"/>
                <a:gd name="connsiteX0" fmla="*/ 0 w 130629"/>
                <a:gd name="connsiteY0" fmla="*/ 0 h 1550126"/>
                <a:gd name="connsiteX1" fmla="*/ 69669 w 130629"/>
                <a:gd name="connsiteY1" fmla="*/ 661852 h 1550126"/>
                <a:gd name="connsiteX2" fmla="*/ 98992 w 130629"/>
                <a:gd name="connsiteY2" fmla="*/ 1110751 h 1550126"/>
                <a:gd name="connsiteX3" fmla="*/ 130629 w 130629"/>
                <a:gd name="connsiteY3" fmla="*/ 1550126 h 1550126"/>
                <a:gd name="connsiteX0" fmla="*/ 0 w 113961"/>
                <a:gd name="connsiteY0" fmla="*/ 0 h 1550126"/>
                <a:gd name="connsiteX1" fmla="*/ 69669 w 113961"/>
                <a:gd name="connsiteY1" fmla="*/ 661852 h 1550126"/>
                <a:gd name="connsiteX2" fmla="*/ 98992 w 113961"/>
                <a:gd name="connsiteY2" fmla="*/ 1110751 h 1550126"/>
                <a:gd name="connsiteX3" fmla="*/ 113961 w 113961"/>
                <a:gd name="connsiteY3" fmla="*/ 1550126 h 155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961" h="1550126">
                  <a:moveTo>
                    <a:pt x="0" y="0"/>
                  </a:moveTo>
                  <a:cubicBezTo>
                    <a:pt x="24674" y="121920"/>
                    <a:pt x="53170" y="476727"/>
                    <a:pt x="69669" y="661852"/>
                  </a:cubicBezTo>
                  <a:cubicBezTo>
                    <a:pt x="86168" y="846977"/>
                    <a:pt x="91610" y="962705"/>
                    <a:pt x="98992" y="1110751"/>
                  </a:cubicBezTo>
                  <a:cubicBezTo>
                    <a:pt x="106374" y="1258797"/>
                    <a:pt x="97269" y="1402080"/>
                    <a:pt x="113961" y="1550126"/>
                  </a:cubicBezTo>
                </a:path>
              </a:pathLst>
            </a:custGeom>
            <a:noFill/>
            <a:ln w="2540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baseline="30000" dirty="0"/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0049364-D851-47A4-9565-06A9AFD118DC}"/>
                </a:ext>
              </a:extLst>
            </p:cNvPr>
            <p:cNvSpPr txBox="1"/>
            <p:nvPr/>
          </p:nvSpPr>
          <p:spPr>
            <a:xfrm rot="1080000">
              <a:off x="10126686" y="3981938"/>
              <a:ext cx="721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200" dirty="0">
                  <a:solidFill>
                    <a:schemeClr val="bg1"/>
                  </a:solidFill>
                </a:rPr>
                <a:t>Dbl</a:t>
              </a:r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FA96B0F-C1A6-48DF-B95F-5CB61BA539E0}"/>
                </a:ext>
              </a:extLst>
            </p:cNvPr>
            <p:cNvCxnSpPr/>
            <p:nvPr/>
          </p:nvCxnSpPr>
          <p:spPr>
            <a:xfrm>
              <a:off x="650030" y="2383557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FA25D94-F2EC-4C4F-8B88-E7619EC956CA}"/>
                </a:ext>
              </a:extLst>
            </p:cNvPr>
            <p:cNvCxnSpPr/>
            <p:nvPr/>
          </p:nvCxnSpPr>
          <p:spPr>
            <a:xfrm>
              <a:off x="650030" y="3055980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00C0701-F834-4E3F-A2AE-D0F1A16B0BAB}"/>
                </a:ext>
              </a:extLst>
            </p:cNvPr>
            <p:cNvCxnSpPr/>
            <p:nvPr/>
          </p:nvCxnSpPr>
          <p:spPr>
            <a:xfrm>
              <a:off x="650030" y="3722804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634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DFEBEA-92A0-4C77-B45F-B6F4A434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57" y="0"/>
            <a:ext cx="1185788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1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C0310BB-7026-4628-9747-5716F2460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06517"/>
            <a:ext cx="9144000" cy="50449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D891B0-BA37-4477-BCC4-D2E17EB6482B}"/>
              </a:ext>
            </a:extLst>
          </p:cNvPr>
          <p:cNvSpPr txBox="1"/>
          <p:nvPr/>
        </p:nvSpPr>
        <p:spPr>
          <a:xfrm>
            <a:off x="5205047" y="260186"/>
            <a:ext cx="206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chemeClr val="bg1"/>
                </a:solidFill>
              </a:rPr>
              <a:t>Interpretation 1</a:t>
            </a:r>
          </a:p>
        </p:txBody>
      </p:sp>
    </p:spTree>
    <p:extLst>
      <p:ext uri="{BB962C8B-B14F-4D97-AF65-F5344CB8AC3E}">
        <p14:creationId xmlns:p14="http://schemas.microsoft.com/office/powerpoint/2010/main" val="764423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AFADEB0-441E-4D51-8CFF-5C8CDD342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99692"/>
            <a:ext cx="9144000" cy="50586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D0CA50-73AC-4C84-BEF9-6BD37FD17F4A}"/>
              </a:ext>
            </a:extLst>
          </p:cNvPr>
          <p:cNvSpPr txBox="1"/>
          <p:nvPr/>
        </p:nvSpPr>
        <p:spPr>
          <a:xfrm>
            <a:off x="5205047" y="260186"/>
            <a:ext cx="206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chemeClr val="bg1"/>
                </a:solidFill>
              </a:rPr>
              <a:t>Interpretation 2</a:t>
            </a:r>
          </a:p>
        </p:txBody>
      </p:sp>
    </p:spTree>
    <p:extLst>
      <p:ext uri="{BB962C8B-B14F-4D97-AF65-F5344CB8AC3E}">
        <p14:creationId xmlns:p14="http://schemas.microsoft.com/office/powerpoint/2010/main" val="2340511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EFF7198-7408-4B3D-8BE3-536EDDF80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340925"/>
            <a:ext cx="9144000" cy="4176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AC228A-7492-476A-9CD2-2757E56E3165}"/>
              </a:ext>
            </a:extLst>
          </p:cNvPr>
          <p:cNvSpPr txBox="1"/>
          <p:nvPr/>
        </p:nvSpPr>
        <p:spPr>
          <a:xfrm>
            <a:off x="5205047" y="260186"/>
            <a:ext cx="206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chemeClr val="bg1"/>
                </a:solidFill>
              </a:rPr>
              <a:t>Interpretation 3</a:t>
            </a:r>
          </a:p>
        </p:txBody>
      </p:sp>
    </p:spTree>
    <p:extLst>
      <p:ext uri="{BB962C8B-B14F-4D97-AF65-F5344CB8AC3E}">
        <p14:creationId xmlns:p14="http://schemas.microsoft.com/office/powerpoint/2010/main" val="535723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RED 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D BLACK" id="{290F0EE9-AA1A-482C-965D-781924085737}" vid="{7109F22D-F8A1-42C0-A576-3B9DE62126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2544</TotalTime>
  <Words>102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Lucida Calligraphy</vt:lpstr>
      <vt:lpstr>Office Theme</vt:lpstr>
      <vt:lpstr>FRED 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140</cp:revision>
  <cp:lastPrinted>2018-02-17T11:34:56Z</cp:lastPrinted>
  <dcterms:created xsi:type="dcterms:W3CDTF">2018-02-13T09:00:05Z</dcterms:created>
  <dcterms:modified xsi:type="dcterms:W3CDTF">2020-10-03T08:58:02Z</dcterms:modified>
</cp:coreProperties>
</file>

<file path=docProps/thumbnail.jpeg>
</file>